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4"/>
  </p:sldMasterIdLst>
  <p:notesMasterIdLst>
    <p:notesMasterId r:id="rId47"/>
  </p:notesMasterIdLst>
  <p:sldIdLst>
    <p:sldId id="256" r:id="rId5"/>
    <p:sldId id="4752" r:id="rId6"/>
    <p:sldId id="4781" r:id="rId7"/>
    <p:sldId id="4796" r:id="rId8"/>
    <p:sldId id="4745" r:id="rId9"/>
    <p:sldId id="4776" r:id="rId10"/>
    <p:sldId id="4777" r:id="rId11"/>
    <p:sldId id="4778" r:id="rId12"/>
    <p:sldId id="4763" r:id="rId13"/>
    <p:sldId id="4764" r:id="rId14"/>
    <p:sldId id="4757" r:id="rId15"/>
    <p:sldId id="4759" r:id="rId16"/>
    <p:sldId id="4785" r:id="rId17"/>
    <p:sldId id="4751" r:id="rId18"/>
    <p:sldId id="4779" r:id="rId19"/>
    <p:sldId id="4780" r:id="rId20"/>
    <p:sldId id="4792" r:id="rId21"/>
    <p:sldId id="4758" r:id="rId22"/>
    <p:sldId id="4782" r:id="rId23"/>
    <p:sldId id="259" r:id="rId24"/>
    <p:sldId id="4765" r:id="rId25"/>
    <p:sldId id="274" r:id="rId26"/>
    <p:sldId id="289" r:id="rId27"/>
    <p:sldId id="276" r:id="rId28"/>
    <p:sldId id="288" r:id="rId29"/>
    <p:sldId id="290" r:id="rId30"/>
    <p:sldId id="291" r:id="rId31"/>
    <p:sldId id="4789" r:id="rId32"/>
    <p:sldId id="4786" r:id="rId33"/>
    <p:sldId id="4793" r:id="rId34"/>
    <p:sldId id="4794" r:id="rId35"/>
    <p:sldId id="4756" r:id="rId36"/>
    <p:sldId id="257" r:id="rId37"/>
    <p:sldId id="258" r:id="rId38"/>
    <p:sldId id="4790" r:id="rId39"/>
    <p:sldId id="4797" r:id="rId40"/>
    <p:sldId id="4787" r:id="rId41"/>
    <p:sldId id="4791" r:id="rId42"/>
    <p:sldId id="4795" r:id="rId43"/>
    <p:sldId id="4798" r:id="rId44"/>
    <p:sldId id="4774" r:id="rId45"/>
    <p:sldId id="4773" r:id="rId46"/>
  </p:sldIdLst>
  <p:sldSz cx="12192000" cy="6858000"/>
  <p:notesSz cx="6858000" cy="9144000"/>
  <p:embeddedFontLst>
    <p:embeddedFont>
      <p:font typeface="PT Serif" panose="020A0603040505020204" pitchFamily="18" charset="77"/>
      <p:regular r:id="rId48"/>
      <p:bold r:id="rId49"/>
      <p:italic r:id="rId50"/>
      <p:boldItalic r:id="rId51"/>
    </p:embeddedFont>
    <p:embeddedFont>
      <p:font typeface="Source Sans Pro" panose="020B0503030403020204" pitchFamily="34" charset="0"/>
      <p:regular r:id="rId52"/>
      <p:bold r:id="rId53"/>
      <p:italic r:id="rId54"/>
      <p:bold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FE6C77-C170-4915-85B9-EE79FC0F0680}" v="126" dt="2023-01-25T14:19:59.9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400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6.fntdata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microsoft.com/office/2015/10/relationships/revisionInfo" Target="revisionInfo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1.fntdata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4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2.fntdata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5.fntdata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ssa DesRochers" userId="da196ed0-df14-460e-bfa8-bdf65582a44d" providerId="ADAL" clId="{F1FE6C77-C170-4915-85B9-EE79FC0F0680}"/>
    <pc:docChg chg="undo redo custSel addSld delSld modSld sldOrd modMainMaster">
      <pc:chgData name="Tessa DesRochers" userId="da196ed0-df14-460e-bfa8-bdf65582a44d" providerId="ADAL" clId="{F1FE6C77-C170-4915-85B9-EE79FC0F0680}" dt="2023-01-25T14:19:59.903" v="4989" actId="478"/>
      <pc:docMkLst>
        <pc:docMk/>
      </pc:docMkLst>
      <pc:sldChg chg="modSp mod">
        <pc:chgData name="Tessa DesRochers" userId="da196ed0-df14-460e-bfa8-bdf65582a44d" providerId="ADAL" clId="{F1FE6C77-C170-4915-85B9-EE79FC0F0680}" dt="2023-01-25T08:25:49.858" v="4143" actId="20577"/>
        <pc:sldMkLst>
          <pc:docMk/>
          <pc:sldMk cId="3076281975" sldId="256"/>
        </pc:sldMkLst>
        <pc:spChg chg="mod">
          <ac:chgData name="Tessa DesRochers" userId="da196ed0-df14-460e-bfa8-bdf65582a44d" providerId="ADAL" clId="{F1FE6C77-C170-4915-85B9-EE79FC0F0680}" dt="2023-01-25T08:25:49.858" v="4143" actId="20577"/>
          <ac:spMkLst>
            <pc:docMk/>
            <pc:sldMk cId="3076281975" sldId="256"/>
            <ac:spMk id="3" creationId="{1D098F80-8E70-4903-8410-AB46F3518E95}"/>
          </ac:spMkLst>
        </pc:spChg>
        <pc:picChg chg="mod">
          <ac:chgData name="Tessa DesRochers" userId="da196ed0-df14-460e-bfa8-bdf65582a44d" providerId="ADAL" clId="{F1FE6C77-C170-4915-85B9-EE79FC0F0680}" dt="2023-01-25T01:30:10.539" v="4139" actId="1036"/>
          <ac:picMkLst>
            <pc:docMk/>
            <pc:sldMk cId="3076281975" sldId="256"/>
            <ac:picMk id="4" creationId="{5E59F6EA-3DCC-6629-F2B5-21D869DB1376}"/>
          </ac:picMkLst>
        </pc:picChg>
      </pc:sldChg>
      <pc:sldChg chg="addSp delSp modSp add del mod ord">
        <pc:chgData name="Tessa DesRochers" userId="da196ed0-df14-460e-bfa8-bdf65582a44d" providerId="ADAL" clId="{F1FE6C77-C170-4915-85B9-EE79FC0F0680}" dt="2023-01-25T00:47:53.482" v="4033" actId="6549"/>
        <pc:sldMkLst>
          <pc:docMk/>
          <pc:sldMk cId="2029975986" sldId="257"/>
        </pc:sldMkLst>
        <pc:spChg chg="mod">
          <ac:chgData name="Tessa DesRochers" userId="da196ed0-df14-460e-bfa8-bdf65582a44d" providerId="ADAL" clId="{F1FE6C77-C170-4915-85B9-EE79FC0F0680}" dt="2023-01-25T00:10:58.915" v="3262" actId="255"/>
          <ac:spMkLst>
            <pc:docMk/>
            <pc:sldMk cId="2029975986" sldId="257"/>
            <ac:spMk id="5" creationId="{07AAD6DA-35A8-947E-4C93-68FA1EA5DAFC}"/>
          </ac:spMkLst>
        </pc:spChg>
        <pc:spChg chg="del mod">
          <ac:chgData name="Tessa DesRochers" userId="da196ed0-df14-460e-bfa8-bdf65582a44d" providerId="ADAL" clId="{F1FE6C77-C170-4915-85B9-EE79FC0F0680}" dt="2023-01-25T00:11:38.309" v="3264" actId="478"/>
          <ac:spMkLst>
            <pc:docMk/>
            <pc:sldMk cId="2029975986" sldId="257"/>
            <ac:spMk id="7" creationId="{C0C53780-B41B-6C1F-396D-9287B0857985}"/>
          </ac:spMkLst>
        </pc:spChg>
        <pc:spChg chg="mod topLvl">
          <ac:chgData name="Tessa DesRochers" userId="da196ed0-df14-460e-bfa8-bdf65582a44d" providerId="ADAL" clId="{F1FE6C77-C170-4915-85B9-EE79FC0F0680}" dt="2023-01-25T00:17:12.156" v="3293" actId="404"/>
          <ac:spMkLst>
            <pc:docMk/>
            <pc:sldMk cId="2029975986" sldId="257"/>
            <ac:spMk id="8" creationId="{D318F625-BA28-5186-78F8-29F41C186B8F}"/>
          </ac:spMkLst>
        </pc:spChg>
        <pc:spChg chg="del">
          <ac:chgData name="Tessa DesRochers" userId="da196ed0-df14-460e-bfa8-bdf65582a44d" providerId="ADAL" clId="{F1FE6C77-C170-4915-85B9-EE79FC0F0680}" dt="2023-01-25T00:11:41.190" v="3265" actId="478"/>
          <ac:spMkLst>
            <pc:docMk/>
            <pc:sldMk cId="2029975986" sldId="257"/>
            <ac:spMk id="10" creationId="{9A7CB6CD-053A-4AA1-E57A-B11B00E87B8A}"/>
          </ac:spMkLst>
        </pc:spChg>
        <pc:spChg chg="del mod">
          <ac:chgData name="Tessa DesRochers" userId="da196ed0-df14-460e-bfa8-bdf65582a44d" providerId="ADAL" clId="{F1FE6C77-C170-4915-85B9-EE79FC0F0680}" dt="2023-01-25T00:27:32.647" v="3444" actId="478"/>
          <ac:spMkLst>
            <pc:docMk/>
            <pc:sldMk cId="2029975986" sldId="257"/>
            <ac:spMk id="11" creationId="{D3041F9D-37ED-6FC9-C04D-BDBD17D8A8E1}"/>
          </ac:spMkLst>
        </pc:spChg>
        <pc:spChg chg="del mod">
          <ac:chgData name="Tessa DesRochers" userId="da196ed0-df14-460e-bfa8-bdf65582a44d" providerId="ADAL" clId="{F1FE6C77-C170-4915-85B9-EE79FC0F0680}" dt="2023-01-25T00:12:05.076" v="3270" actId="478"/>
          <ac:spMkLst>
            <pc:docMk/>
            <pc:sldMk cId="2029975986" sldId="257"/>
            <ac:spMk id="12" creationId="{402D0B8A-E962-7A3C-3408-B7E1675DBF20}"/>
          </ac:spMkLst>
        </pc:spChg>
        <pc:spChg chg="del mod topLvl">
          <ac:chgData name="Tessa DesRochers" userId="da196ed0-df14-460e-bfa8-bdf65582a44d" providerId="ADAL" clId="{F1FE6C77-C170-4915-85B9-EE79FC0F0680}" dt="2023-01-25T00:16:39.010" v="3288" actId="478"/>
          <ac:spMkLst>
            <pc:docMk/>
            <pc:sldMk cId="2029975986" sldId="257"/>
            <ac:spMk id="13" creationId="{E73CA76C-ABCA-770E-0262-591FBA929A25}"/>
          </ac:spMkLst>
        </pc:spChg>
        <pc:spChg chg="del">
          <ac:chgData name="Tessa DesRochers" userId="da196ed0-df14-460e-bfa8-bdf65582a44d" providerId="ADAL" clId="{F1FE6C77-C170-4915-85B9-EE79FC0F0680}" dt="2023-01-25T00:11:48.168" v="3266" actId="478"/>
          <ac:spMkLst>
            <pc:docMk/>
            <pc:sldMk cId="2029975986" sldId="257"/>
            <ac:spMk id="15" creationId="{2FEF16BA-A4C5-A0F7-5957-47FEA4C8ECDE}"/>
          </ac:spMkLst>
        </pc:spChg>
        <pc:spChg chg="del mod topLvl">
          <ac:chgData name="Tessa DesRochers" userId="da196ed0-df14-460e-bfa8-bdf65582a44d" providerId="ADAL" clId="{F1FE6C77-C170-4915-85B9-EE79FC0F0680}" dt="2023-01-25T00:16:33.879" v="3286" actId="478"/>
          <ac:spMkLst>
            <pc:docMk/>
            <pc:sldMk cId="2029975986" sldId="257"/>
            <ac:spMk id="16" creationId="{013BA569-D209-D01E-60FF-82119A590193}"/>
          </ac:spMkLst>
        </pc:spChg>
        <pc:spChg chg="mod topLvl">
          <ac:chgData name="Tessa DesRochers" userId="da196ed0-df14-460e-bfa8-bdf65582a44d" providerId="ADAL" clId="{F1FE6C77-C170-4915-85B9-EE79FC0F0680}" dt="2023-01-25T00:17:12.156" v="3293" actId="404"/>
          <ac:spMkLst>
            <pc:docMk/>
            <pc:sldMk cId="2029975986" sldId="257"/>
            <ac:spMk id="20" creationId="{7068BA85-CC32-FAC4-9DC1-91380B4546AA}"/>
          </ac:spMkLst>
        </pc:spChg>
        <pc:spChg chg="mod topLvl">
          <ac:chgData name="Tessa DesRochers" userId="da196ed0-df14-460e-bfa8-bdf65582a44d" providerId="ADAL" clId="{F1FE6C77-C170-4915-85B9-EE79FC0F0680}" dt="2023-01-25T00:17:12.156" v="3293" actId="404"/>
          <ac:spMkLst>
            <pc:docMk/>
            <pc:sldMk cId="2029975986" sldId="257"/>
            <ac:spMk id="21" creationId="{16995AB1-F429-9BD3-D884-F80F97147698}"/>
          </ac:spMkLst>
        </pc:spChg>
        <pc:spChg chg="mod topLvl">
          <ac:chgData name="Tessa DesRochers" userId="da196ed0-df14-460e-bfa8-bdf65582a44d" providerId="ADAL" clId="{F1FE6C77-C170-4915-85B9-EE79FC0F0680}" dt="2023-01-25T00:17:12.156" v="3293" actId="404"/>
          <ac:spMkLst>
            <pc:docMk/>
            <pc:sldMk cId="2029975986" sldId="257"/>
            <ac:spMk id="22" creationId="{A4E49D29-2DCA-2637-CF24-A9B742C1D42D}"/>
          </ac:spMkLst>
        </pc:spChg>
        <pc:spChg chg="mod topLvl">
          <ac:chgData name="Tessa DesRochers" userId="da196ed0-df14-460e-bfa8-bdf65582a44d" providerId="ADAL" clId="{F1FE6C77-C170-4915-85B9-EE79FC0F0680}" dt="2023-01-25T00:17:12.156" v="3293" actId="404"/>
          <ac:spMkLst>
            <pc:docMk/>
            <pc:sldMk cId="2029975986" sldId="257"/>
            <ac:spMk id="23" creationId="{2E766EAB-BCB5-56BE-F986-C6EB5C5D1A8F}"/>
          </ac:spMkLst>
        </pc:spChg>
        <pc:spChg chg="mod topLvl">
          <ac:chgData name="Tessa DesRochers" userId="da196ed0-df14-460e-bfa8-bdf65582a44d" providerId="ADAL" clId="{F1FE6C77-C170-4915-85B9-EE79FC0F0680}" dt="2023-01-25T00:17:12.156" v="3293" actId="404"/>
          <ac:spMkLst>
            <pc:docMk/>
            <pc:sldMk cId="2029975986" sldId="257"/>
            <ac:spMk id="24" creationId="{55C53452-CE5F-070A-43F6-0F3F4222E2BF}"/>
          </ac:spMkLst>
        </pc:spChg>
        <pc:spChg chg="del mod">
          <ac:chgData name="Tessa DesRochers" userId="da196ed0-df14-460e-bfa8-bdf65582a44d" providerId="ADAL" clId="{F1FE6C77-C170-4915-85B9-EE79FC0F0680}" dt="2023-01-25T00:16:12.207" v="3284" actId="478"/>
          <ac:spMkLst>
            <pc:docMk/>
            <pc:sldMk cId="2029975986" sldId="257"/>
            <ac:spMk id="25" creationId="{613FAA2B-345B-717F-4BBB-5794607E07CB}"/>
          </ac:spMkLst>
        </pc:spChg>
        <pc:spChg chg="del mod topLvl">
          <ac:chgData name="Tessa DesRochers" userId="da196ed0-df14-460e-bfa8-bdf65582a44d" providerId="ADAL" clId="{F1FE6C77-C170-4915-85B9-EE79FC0F0680}" dt="2023-01-25T00:16:33.879" v="3286" actId="478"/>
          <ac:spMkLst>
            <pc:docMk/>
            <pc:sldMk cId="2029975986" sldId="257"/>
            <ac:spMk id="26" creationId="{169852E0-3721-88EC-BDF5-3EA5BB467148}"/>
          </ac:spMkLst>
        </pc:spChg>
        <pc:spChg chg="mod topLvl">
          <ac:chgData name="Tessa DesRochers" userId="da196ed0-df14-460e-bfa8-bdf65582a44d" providerId="ADAL" clId="{F1FE6C77-C170-4915-85B9-EE79FC0F0680}" dt="2023-01-25T00:17:12.156" v="3293" actId="404"/>
          <ac:spMkLst>
            <pc:docMk/>
            <pc:sldMk cId="2029975986" sldId="257"/>
            <ac:spMk id="28" creationId="{AE8826BD-A25D-1F90-521B-6CBA04C25A75}"/>
          </ac:spMkLst>
        </pc:spChg>
        <pc:spChg chg="del mod topLvl">
          <ac:chgData name="Tessa DesRochers" userId="da196ed0-df14-460e-bfa8-bdf65582a44d" providerId="ADAL" clId="{F1FE6C77-C170-4915-85B9-EE79FC0F0680}" dt="2023-01-25T00:16:33.879" v="3286" actId="478"/>
          <ac:spMkLst>
            <pc:docMk/>
            <pc:sldMk cId="2029975986" sldId="257"/>
            <ac:spMk id="31" creationId="{3FF5DF20-73D3-2915-FA63-819B40D4E441}"/>
          </ac:spMkLst>
        </pc:spChg>
        <pc:spChg chg="del mod topLvl">
          <ac:chgData name="Tessa DesRochers" userId="da196ed0-df14-460e-bfa8-bdf65582a44d" providerId="ADAL" clId="{F1FE6C77-C170-4915-85B9-EE79FC0F0680}" dt="2023-01-25T00:16:33.879" v="3286" actId="478"/>
          <ac:spMkLst>
            <pc:docMk/>
            <pc:sldMk cId="2029975986" sldId="257"/>
            <ac:spMk id="32" creationId="{8131ED4C-3C62-1E23-C508-B6D88A81A9C0}"/>
          </ac:spMkLst>
        </pc:spChg>
        <pc:spChg chg="del mod topLvl">
          <ac:chgData name="Tessa DesRochers" userId="da196ed0-df14-460e-bfa8-bdf65582a44d" providerId="ADAL" clId="{F1FE6C77-C170-4915-85B9-EE79FC0F0680}" dt="2023-01-25T00:16:33.879" v="3286" actId="478"/>
          <ac:spMkLst>
            <pc:docMk/>
            <pc:sldMk cId="2029975986" sldId="257"/>
            <ac:spMk id="33" creationId="{23572C49-7EFE-4CC3-A6F5-0F39DED262B2}"/>
          </ac:spMkLst>
        </pc:spChg>
        <pc:spChg chg="del mod topLvl">
          <ac:chgData name="Tessa DesRochers" userId="da196ed0-df14-460e-bfa8-bdf65582a44d" providerId="ADAL" clId="{F1FE6C77-C170-4915-85B9-EE79FC0F0680}" dt="2023-01-25T00:16:33.879" v="3286" actId="478"/>
          <ac:spMkLst>
            <pc:docMk/>
            <pc:sldMk cId="2029975986" sldId="257"/>
            <ac:spMk id="34" creationId="{3D4FD54C-25C7-7F2C-38EC-0DEA45A82C82}"/>
          </ac:spMkLst>
        </pc:spChg>
        <pc:spChg chg="del mod topLvl">
          <ac:chgData name="Tessa DesRochers" userId="da196ed0-df14-460e-bfa8-bdf65582a44d" providerId="ADAL" clId="{F1FE6C77-C170-4915-85B9-EE79FC0F0680}" dt="2023-01-25T00:16:33.879" v="3286" actId="478"/>
          <ac:spMkLst>
            <pc:docMk/>
            <pc:sldMk cId="2029975986" sldId="257"/>
            <ac:spMk id="35" creationId="{C1F472B6-B751-6E8B-7DDF-9A813EE5416F}"/>
          </ac:spMkLst>
        </pc:spChg>
        <pc:spChg chg="del mod topLvl">
          <ac:chgData name="Tessa DesRochers" userId="da196ed0-df14-460e-bfa8-bdf65582a44d" providerId="ADAL" clId="{F1FE6C77-C170-4915-85B9-EE79FC0F0680}" dt="2023-01-25T00:16:33.879" v="3286" actId="478"/>
          <ac:spMkLst>
            <pc:docMk/>
            <pc:sldMk cId="2029975986" sldId="257"/>
            <ac:spMk id="36" creationId="{02F0146E-07DC-3193-004D-E81B90A5431E}"/>
          </ac:spMkLst>
        </pc:spChg>
        <pc:spChg chg="del mod topLvl">
          <ac:chgData name="Tessa DesRochers" userId="da196ed0-df14-460e-bfa8-bdf65582a44d" providerId="ADAL" clId="{F1FE6C77-C170-4915-85B9-EE79FC0F0680}" dt="2023-01-25T00:16:33.879" v="3286" actId="478"/>
          <ac:spMkLst>
            <pc:docMk/>
            <pc:sldMk cId="2029975986" sldId="257"/>
            <ac:spMk id="37" creationId="{6F52006C-B37A-8B2D-028F-D39ED4345CAC}"/>
          </ac:spMkLst>
        </pc:spChg>
        <pc:spChg chg="del mod topLvl">
          <ac:chgData name="Tessa DesRochers" userId="da196ed0-df14-460e-bfa8-bdf65582a44d" providerId="ADAL" clId="{F1FE6C77-C170-4915-85B9-EE79FC0F0680}" dt="2023-01-25T00:16:33.879" v="3286" actId="478"/>
          <ac:spMkLst>
            <pc:docMk/>
            <pc:sldMk cId="2029975986" sldId="257"/>
            <ac:spMk id="38" creationId="{B70E413D-B86F-08C5-F00E-FD5D62D836D0}"/>
          </ac:spMkLst>
        </pc:spChg>
        <pc:spChg chg="del mod topLvl">
          <ac:chgData name="Tessa DesRochers" userId="da196ed0-df14-460e-bfa8-bdf65582a44d" providerId="ADAL" clId="{F1FE6C77-C170-4915-85B9-EE79FC0F0680}" dt="2023-01-25T00:16:33.879" v="3286" actId="478"/>
          <ac:spMkLst>
            <pc:docMk/>
            <pc:sldMk cId="2029975986" sldId="257"/>
            <ac:spMk id="41" creationId="{598AB104-E2C9-1F8B-6D0A-34225F4EDA3C}"/>
          </ac:spMkLst>
        </pc:spChg>
        <pc:spChg chg="del mod topLvl">
          <ac:chgData name="Tessa DesRochers" userId="da196ed0-df14-460e-bfa8-bdf65582a44d" providerId="ADAL" clId="{F1FE6C77-C170-4915-85B9-EE79FC0F0680}" dt="2023-01-25T00:16:33.879" v="3286" actId="478"/>
          <ac:spMkLst>
            <pc:docMk/>
            <pc:sldMk cId="2029975986" sldId="257"/>
            <ac:spMk id="42" creationId="{A17C2AD8-3945-3B00-6AE7-23BD1117BF1A}"/>
          </ac:spMkLst>
        </pc:spChg>
        <pc:spChg chg="del mod topLvl">
          <ac:chgData name="Tessa DesRochers" userId="da196ed0-df14-460e-bfa8-bdf65582a44d" providerId="ADAL" clId="{F1FE6C77-C170-4915-85B9-EE79FC0F0680}" dt="2023-01-25T00:16:33.879" v="3286" actId="478"/>
          <ac:spMkLst>
            <pc:docMk/>
            <pc:sldMk cId="2029975986" sldId="257"/>
            <ac:spMk id="43" creationId="{9128DA01-F67B-84B5-1650-91116841A3C0}"/>
          </ac:spMkLst>
        </pc:spChg>
        <pc:spChg chg="mod topLvl">
          <ac:chgData name="Tessa DesRochers" userId="da196ed0-df14-460e-bfa8-bdf65582a44d" providerId="ADAL" clId="{F1FE6C77-C170-4915-85B9-EE79FC0F0680}" dt="2023-01-25T00:17:12.156" v="3293" actId="404"/>
          <ac:spMkLst>
            <pc:docMk/>
            <pc:sldMk cId="2029975986" sldId="257"/>
            <ac:spMk id="45" creationId="{DF21A8EA-A7C2-2042-F347-FB1C6DE62C41}"/>
          </ac:spMkLst>
        </pc:spChg>
        <pc:spChg chg="del mod topLvl">
          <ac:chgData name="Tessa DesRochers" userId="da196ed0-df14-460e-bfa8-bdf65582a44d" providerId="ADAL" clId="{F1FE6C77-C170-4915-85B9-EE79FC0F0680}" dt="2023-01-25T00:16:33.879" v="3286" actId="478"/>
          <ac:spMkLst>
            <pc:docMk/>
            <pc:sldMk cId="2029975986" sldId="257"/>
            <ac:spMk id="47" creationId="{02C74F28-6F91-EFD0-42EE-1FB5AF6561CF}"/>
          </ac:spMkLst>
        </pc:spChg>
        <pc:spChg chg="del mod topLvl">
          <ac:chgData name="Tessa DesRochers" userId="da196ed0-df14-460e-bfa8-bdf65582a44d" providerId="ADAL" clId="{F1FE6C77-C170-4915-85B9-EE79FC0F0680}" dt="2023-01-25T00:16:33.879" v="3286" actId="478"/>
          <ac:spMkLst>
            <pc:docMk/>
            <pc:sldMk cId="2029975986" sldId="257"/>
            <ac:spMk id="48" creationId="{3B24907A-AD0A-4F3C-48D5-5A4873D49CC5}"/>
          </ac:spMkLst>
        </pc:spChg>
        <pc:spChg chg="del mod topLvl">
          <ac:chgData name="Tessa DesRochers" userId="da196ed0-df14-460e-bfa8-bdf65582a44d" providerId="ADAL" clId="{F1FE6C77-C170-4915-85B9-EE79FC0F0680}" dt="2023-01-25T00:16:33.879" v="3286" actId="478"/>
          <ac:spMkLst>
            <pc:docMk/>
            <pc:sldMk cId="2029975986" sldId="257"/>
            <ac:spMk id="49" creationId="{92B574FA-ECD3-9B2E-368A-6129D6D715BA}"/>
          </ac:spMkLst>
        </pc:spChg>
        <pc:spChg chg="del mod topLvl">
          <ac:chgData name="Tessa DesRochers" userId="da196ed0-df14-460e-bfa8-bdf65582a44d" providerId="ADAL" clId="{F1FE6C77-C170-4915-85B9-EE79FC0F0680}" dt="2023-01-25T00:16:33.879" v="3286" actId="478"/>
          <ac:spMkLst>
            <pc:docMk/>
            <pc:sldMk cId="2029975986" sldId="257"/>
            <ac:spMk id="50" creationId="{26C698E0-F063-5C1F-B503-4F2E1FBBFE01}"/>
          </ac:spMkLst>
        </pc:spChg>
        <pc:spChg chg="mod topLvl">
          <ac:chgData name="Tessa DesRochers" userId="da196ed0-df14-460e-bfa8-bdf65582a44d" providerId="ADAL" clId="{F1FE6C77-C170-4915-85B9-EE79FC0F0680}" dt="2023-01-25T00:17:12.156" v="3293" actId="404"/>
          <ac:spMkLst>
            <pc:docMk/>
            <pc:sldMk cId="2029975986" sldId="257"/>
            <ac:spMk id="51" creationId="{161FD610-8AB9-8170-232E-3922865EF344}"/>
          </ac:spMkLst>
        </pc:spChg>
        <pc:spChg chg="mod">
          <ac:chgData name="Tessa DesRochers" userId="da196ed0-df14-460e-bfa8-bdf65582a44d" providerId="ADAL" clId="{F1FE6C77-C170-4915-85B9-EE79FC0F0680}" dt="2023-01-25T00:16:27.117" v="3285" actId="165"/>
          <ac:spMkLst>
            <pc:docMk/>
            <pc:sldMk cId="2029975986" sldId="257"/>
            <ac:spMk id="60" creationId="{E6CE2D35-5088-AADA-2933-CA0BC7EEA34F}"/>
          </ac:spMkLst>
        </pc:spChg>
        <pc:spChg chg="mod">
          <ac:chgData name="Tessa DesRochers" userId="da196ed0-df14-460e-bfa8-bdf65582a44d" providerId="ADAL" clId="{F1FE6C77-C170-4915-85B9-EE79FC0F0680}" dt="2023-01-25T00:16:27.117" v="3285" actId="165"/>
          <ac:spMkLst>
            <pc:docMk/>
            <pc:sldMk cId="2029975986" sldId="257"/>
            <ac:spMk id="61" creationId="{E955363B-4656-5102-0978-325DF882C17E}"/>
          </ac:spMkLst>
        </pc:spChg>
        <pc:spChg chg="mod">
          <ac:chgData name="Tessa DesRochers" userId="da196ed0-df14-460e-bfa8-bdf65582a44d" providerId="ADAL" clId="{F1FE6C77-C170-4915-85B9-EE79FC0F0680}" dt="2023-01-25T00:16:27.117" v="3285" actId="165"/>
          <ac:spMkLst>
            <pc:docMk/>
            <pc:sldMk cId="2029975986" sldId="257"/>
            <ac:spMk id="62" creationId="{54787F00-D072-3C1F-CADF-543C2413851D}"/>
          </ac:spMkLst>
        </pc:spChg>
        <pc:spChg chg="mod">
          <ac:chgData name="Tessa DesRochers" userId="da196ed0-df14-460e-bfa8-bdf65582a44d" providerId="ADAL" clId="{F1FE6C77-C170-4915-85B9-EE79FC0F0680}" dt="2023-01-25T00:16:27.117" v="3285" actId="165"/>
          <ac:spMkLst>
            <pc:docMk/>
            <pc:sldMk cId="2029975986" sldId="257"/>
            <ac:spMk id="63" creationId="{07274743-EECC-FF83-3530-C7D8E39DAE21}"/>
          </ac:spMkLst>
        </pc:spChg>
        <pc:spChg chg="mod">
          <ac:chgData name="Tessa DesRochers" userId="da196ed0-df14-460e-bfa8-bdf65582a44d" providerId="ADAL" clId="{F1FE6C77-C170-4915-85B9-EE79FC0F0680}" dt="2023-01-25T00:16:27.117" v="3285" actId="165"/>
          <ac:spMkLst>
            <pc:docMk/>
            <pc:sldMk cId="2029975986" sldId="257"/>
            <ac:spMk id="64" creationId="{956BF3D3-B97C-32C6-1271-87598B49B330}"/>
          </ac:spMkLst>
        </pc:spChg>
        <pc:spChg chg="mod">
          <ac:chgData name="Tessa DesRochers" userId="da196ed0-df14-460e-bfa8-bdf65582a44d" providerId="ADAL" clId="{F1FE6C77-C170-4915-85B9-EE79FC0F0680}" dt="2023-01-25T00:16:27.117" v="3285" actId="165"/>
          <ac:spMkLst>
            <pc:docMk/>
            <pc:sldMk cId="2029975986" sldId="257"/>
            <ac:spMk id="65" creationId="{78D65514-783E-1CDF-60D5-0B2177B52FEF}"/>
          </ac:spMkLst>
        </pc:spChg>
        <pc:spChg chg="mod">
          <ac:chgData name="Tessa DesRochers" userId="da196ed0-df14-460e-bfa8-bdf65582a44d" providerId="ADAL" clId="{F1FE6C77-C170-4915-85B9-EE79FC0F0680}" dt="2023-01-25T00:16:27.117" v="3285" actId="165"/>
          <ac:spMkLst>
            <pc:docMk/>
            <pc:sldMk cId="2029975986" sldId="257"/>
            <ac:spMk id="66" creationId="{7097CEE1-7238-EB2E-D7BE-0676B7CD4A06}"/>
          </ac:spMkLst>
        </pc:spChg>
        <pc:spChg chg="mod">
          <ac:chgData name="Tessa DesRochers" userId="da196ed0-df14-460e-bfa8-bdf65582a44d" providerId="ADAL" clId="{F1FE6C77-C170-4915-85B9-EE79FC0F0680}" dt="2023-01-25T00:16:27.117" v="3285" actId="165"/>
          <ac:spMkLst>
            <pc:docMk/>
            <pc:sldMk cId="2029975986" sldId="257"/>
            <ac:spMk id="67" creationId="{835BD6A0-5A0F-D135-DE9C-BDF90F501AC6}"/>
          </ac:spMkLst>
        </pc:spChg>
        <pc:spChg chg="mod">
          <ac:chgData name="Tessa DesRochers" userId="da196ed0-df14-460e-bfa8-bdf65582a44d" providerId="ADAL" clId="{F1FE6C77-C170-4915-85B9-EE79FC0F0680}" dt="2023-01-25T00:16:27.117" v="3285" actId="165"/>
          <ac:spMkLst>
            <pc:docMk/>
            <pc:sldMk cId="2029975986" sldId="257"/>
            <ac:spMk id="68" creationId="{2774F00E-E48A-B8FF-7D8D-B911669A05D1}"/>
          </ac:spMkLst>
        </pc:spChg>
        <pc:spChg chg="mod">
          <ac:chgData name="Tessa DesRochers" userId="da196ed0-df14-460e-bfa8-bdf65582a44d" providerId="ADAL" clId="{F1FE6C77-C170-4915-85B9-EE79FC0F0680}" dt="2023-01-25T00:16:27.117" v="3285" actId="165"/>
          <ac:spMkLst>
            <pc:docMk/>
            <pc:sldMk cId="2029975986" sldId="257"/>
            <ac:spMk id="69" creationId="{52B62B4A-0787-4026-A5C5-5B899C7EA4D5}"/>
          </ac:spMkLst>
        </pc:spChg>
        <pc:spChg chg="mod">
          <ac:chgData name="Tessa DesRochers" userId="da196ed0-df14-460e-bfa8-bdf65582a44d" providerId="ADAL" clId="{F1FE6C77-C170-4915-85B9-EE79FC0F0680}" dt="2023-01-25T00:16:27.117" v="3285" actId="165"/>
          <ac:spMkLst>
            <pc:docMk/>
            <pc:sldMk cId="2029975986" sldId="257"/>
            <ac:spMk id="75" creationId="{3799990B-E968-C1D1-4ED0-54F35B014A62}"/>
          </ac:spMkLst>
        </pc:spChg>
        <pc:spChg chg="mod">
          <ac:chgData name="Tessa DesRochers" userId="da196ed0-df14-460e-bfa8-bdf65582a44d" providerId="ADAL" clId="{F1FE6C77-C170-4915-85B9-EE79FC0F0680}" dt="2023-01-25T00:16:27.117" v="3285" actId="165"/>
          <ac:spMkLst>
            <pc:docMk/>
            <pc:sldMk cId="2029975986" sldId="257"/>
            <ac:spMk id="76" creationId="{80B3EE40-7BE7-203E-8F8D-FF7474395F30}"/>
          </ac:spMkLst>
        </pc:spChg>
        <pc:spChg chg="mod">
          <ac:chgData name="Tessa DesRochers" userId="da196ed0-df14-460e-bfa8-bdf65582a44d" providerId="ADAL" clId="{F1FE6C77-C170-4915-85B9-EE79FC0F0680}" dt="2023-01-25T00:16:27.117" v="3285" actId="165"/>
          <ac:spMkLst>
            <pc:docMk/>
            <pc:sldMk cId="2029975986" sldId="257"/>
            <ac:spMk id="77" creationId="{43671D3E-9CDF-E6F8-C28F-CFEB55E9FFD7}"/>
          </ac:spMkLst>
        </pc:spChg>
        <pc:spChg chg="mod">
          <ac:chgData name="Tessa DesRochers" userId="da196ed0-df14-460e-bfa8-bdf65582a44d" providerId="ADAL" clId="{F1FE6C77-C170-4915-85B9-EE79FC0F0680}" dt="2023-01-25T00:16:27.117" v="3285" actId="165"/>
          <ac:spMkLst>
            <pc:docMk/>
            <pc:sldMk cId="2029975986" sldId="257"/>
            <ac:spMk id="78" creationId="{4A2D980E-AE76-7DE3-CA4D-0A6756AC628C}"/>
          </ac:spMkLst>
        </pc:spChg>
        <pc:spChg chg="mod">
          <ac:chgData name="Tessa DesRochers" userId="da196ed0-df14-460e-bfa8-bdf65582a44d" providerId="ADAL" clId="{F1FE6C77-C170-4915-85B9-EE79FC0F0680}" dt="2023-01-25T00:16:27.117" v="3285" actId="165"/>
          <ac:spMkLst>
            <pc:docMk/>
            <pc:sldMk cId="2029975986" sldId="257"/>
            <ac:spMk id="79" creationId="{A7D735EB-F4C0-C219-9B63-C824F7DC6964}"/>
          </ac:spMkLst>
        </pc:spChg>
        <pc:spChg chg="mod">
          <ac:chgData name="Tessa DesRochers" userId="da196ed0-df14-460e-bfa8-bdf65582a44d" providerId="ADAL" clId="{F1FE6C77-C170-4915-85B9-EE79FC0F0680}" dt="2023-01-25T00:16:27.117" v="3285" actId="165"/>
          <ac:spMkLst>
            <pc:docMk/>
            <pc:sldMk cId="2029975986" sldId="257"/>
            <ac:spMk id="80" creationId="{C1063F7F-36C5-894F-862D-F4F69123B70C}"/>
          </ac:spMkLst>
        </pc:spChg>
        <pc:spChg chg="mod">
          <ac:chgData name="Tessa DesRochers" userId="da196ed0-df14-460e-bfa8-bdf65582a44d" providerId="ADAL" clId="{F1FE6C77-C170-4915-85B9-EE79FC0F0680}" dt="2023-01-25T00:16:27.117" v="3285" actId="165"/>
          <ac:spMkLst>
            <pc:docMk/>
            <pc:sldMk cId="2029975986" sldId="257"/>
            <ac:spMk id="81" creationId="{51523370-86D0-C30B-EAE8-5742F2FB3080}"/>
          </ac:spMkLst>
        </pc:spChg>
        <pc:spChg chg="mod">
          <ac:chgData name="Tessa DesRochers" userId="da196ed0-df14-460e-bfa8-bdf65582a44d" providerId="ADAL" clId="{F1FE6C77-C170-4915-85B9-EE79FC0F0680}" dt="2023-01-25T00:16:27.117" v="3285" actId="165"/>
          <ac:spMkLst>
            <pc:docMk/>
            <pc:sldMk cId="2029975986" sldId="257"/>
            <ac:spMk id="82" creationId="{C60A37BF-BEF4-38FD-224F-78DFEE3048A4}"/>
          </ac:spMkLst>
        </pc:spChg>
        <pc:spChg chg="mod">
          <ac:chgData name="Tessa DesRochers" userId="da196ed0-df14-460e-bfa8-bdf65582a44d" providerId="ADAL" clId="{F1FE6C77-C170-4915-85B9-EE79FC0F0680}" dt="2023-01-25T00:16:27.117" v="3285" actId="165"/>
          <ac:spMkLst>
            <pc:docMk/>
            <pc:sldMk cId="2029975986" sldId="257"/>
            <ac:spMk id="83" creationId="{104F7677-CD4E-AD82-2E55-FE7F3F13ECDF}"/>
          </ac:spMkLst>
        </pc:spChg>
        <pc:spChg chg="mod">
          <ac:chgData name="Tessa DesRochers" userId="da196ed0-df14-460e-bfa8-bdf65582a44d" providerId="ADAL" clId="{F1FE6C77-C170-4915-85B9-EE79FC0F0680}" dt="2023-01-25T00:16:27.117" v="3285" actId="165"/>
          <ac:spMkLst>
            <pc:docMk/>
            <pc:sldMk cId="2029975986" sldId="257"/>
            <ac:spMk id="84" creationId="{1DFAA6B9-3170-D82E-2694-CA998EA8670C}"/>
          </ac:spMkLst>
        </pc:spChg>
        <pc:spChg chg="mod">
          <ac:chgData name="Tessa DesRochers" userId="da196ed0-df14-460e-bfa8-bdf65582a44d" providerId="ADAL" clId="{F1FE6C77-C170-4915-85B9-EE79FC0F0680}" dt="2023-01-25T00:16:27.117" v="3285" actId="165"/>
          <ac:spMkLst>
            <pc:docMk/>
            <pc:sldMk cId="2029975986" sldId="257"/>
            <ac:spMk id="91" creationId="{E9438DDD-B261-F802-9CA4-3B6943479A66}"/>
          </ac:spMkLst>
        </pc:spChg>
        <pc:spChg chg="mod">
          <ac:chgData name="Tessa DesRochers" userId="da196ed0-df14-460e-bfa8-bdf65582a44d" providerId="ADAL" clId="{F1FE6C77-C170-4915-85B9-EE79FC0F0680}" dt="2023-01-25T00:16:27.117" v="3285" actId="165"/>
          <ac:spMkLst>
            <pc:docMk/>
            <pc:sldMk cId="2029975986" sldId="257"/>
            <ac:spMk id="92" creationId="{97799DA2-9C9E-FF10-7C32-A0F3CDECB204}"/>
          </ac:spMkLst>
        </pc:spChg>
        <pc:spChg chg="mod">
          <ac:chgData name="Tessa DesRochers" userId="da196ed0-df14-460e-bfa8-bdf65582a44d" providerId="ADAL" clId="{F1FE6C77-C170-4915-85B9-EE79FC0F0680}" dt="2023-01-25T00:16:27.117" v="3285" actId="165"/>
          <ac:spMkLst>
            <pc:docMk/>
            <pc:sldMk cId="2029975986" sldId="257"/>
            <ac:spMk id="93" creationId="{FA3FC5F1-3AB5-8F6D-AD49-A25EC53BF9F9}"/>
          </ac:spMkLst>
        </pc:spChg>
        <pc:spChg chg="mod">
          <ac:chgData name="Tessa DesRochers" userId="da196ed0-df14-460e-bfa8-bdf65582a44d" providerId="ADAL" clId="{F1FE6C77-C170-4915-85B9-EE79FC0F0680}" dt="2023-01-25T00:16:27.117" v="3285" actId="165"/>
          <ac:spMkLst>
            <pc:docMk/>
            <pc:sldMk cId="2029975986" sldId="257"/>
            <ac:spMk id="94" creationId="{4045F303-407A-63DB-44E6-192136EFCAD9}"/>
          </ac:spMkLst>
        </pc:spChg>
        <pc:spChg chg="mod">
          <ac:chgData name="Tessa DesRochers" userId="da196ed0-df14-460e-bfa8-bdf65582a44d" providerId="ADAL" clId="{F1FE6C77-C170-4915-85B9-EE79FC0F0680}" dt="2023-01-25T00:16:27.117" v="3285" actId="165"/>
          <ac:spMkLst>
            <pc:docMk/>
            <pc:sldMk cId="2029975986" sldId="257"/>
            <ac:spMk id="95" creationId="{9FF0993A-0E02-72E1-421B-B008DB69223C}"/>
          </ac:spMkLst>
        </pc:spChg>
        <pc:spChg chg="mod">
          <ac:chgData name="Tessa DesRochers" userId="da196ed0-df14-460e-bfa8-bdf65582a44d" providerId="ADAL" clId="{F1FE6C77-C170-4915-85B9-EE79FC0F0680}" dt="2023-01-25T00:16:27.117" v="3285" actId="165"/>
          <ac:spMkLst>
            <pc:docMk/>
            <pc:sldMk cId="2029975986" sldId="257"/>
            <ac:spMk id="96" creationId="{E108C970-9FCA-8546-B02F-828AC3D6E027}"/>
          </ac:spMkLst>
        </pc:spChg>
        <pc:spChg chg="mod">
          <ac:chgData name="Tessa DesRochers" userId="da196ed0-df14-460e-bfa8-bdf65582a44d" providerId="ADAL" clId="{F1FE6C77-C170-4915-85B9-EE79FC0F0680}" dt="2023-01-25T00:16:27.117" v="3285" actId="165"/>
          <ac:spMkLst>
            <pc:docMk/>
            <pc:sldMk cId="2029975986" sldId="257"/>
            <ac:spMk id="97" creationId="{6F70969B-CFF1-EF8F-1499-C302080626CA}"/>
          </ac:spMkLst>
        </pc:spChg>
        <pc:spChg chg="mod">
          <ac:chgData name="Tessa DesRochers" userId="da196ed0-df14-460e-bfa8-bdf65582a44d" providerId="ADAL" clId="{F1FE6C77-C170-4915-85B9-EE79FC0F0680}" dt="2023-01-25T00:16:27.117" v="3285" actId="165"/>
          <ac:spMkLst>
            <pc:docMk/>
            <pc:sldMk cId="2029975986" sldId="257"/>
            <ac:spMk id="98" creationId="{40AB6422-C928-1CCC-E29A-84175C02D707}"/>
          </ac:spMkLst>
        </pc:spChg>
        <pc:spChg chg="mod">
          <ac:chgData name="Tessa DesRochers" userId="da196ed0-df14-460e-bfa8-bdf65582a44d" providerId="ADAL" clId="{F1FE6C77-C170-4915-85B9-EE79FC0F0680}" dt="2023-01-25T00:16:27.117" v="3285" actId="165"/>
          <ac:spMkLst>
            <pc:docMk/>
            <pc:sldMk cId="2029975986" sldId="257"/>
            <ac:spMk id="99" creationId="{87CD6C69-3A4A-C9BC-75AF-17D5402ADD50}"/>
          </ac:spMkLst>
        </pc:spChg>
        <pc:spChg chg="mod">
          <ac:chgData name="Tessa DesRochers" userId="da196ed0-df14-460e-bfa8-bdf65582a44d" providerId="ADAL" clId="{F1FE6C77-C170-4915-85B9-EE79FC0F0680}" dt="2023-01-25T00:16:27.117" v="3285" actId="165"/>
          <ac:spMkLst>
            <pc:docMk/>
            <pc:sldMk cId="2029975986" sldId="257"/>
            <ac:spMk id="100" creationId="{917B422C-7E6B-2D9B-8379-0AC5305C27C5}"/>
          </ac:spMkLst>
        </pc:spChg>
        <pc:spChg chg="mod">
          <ac:chgData name="Tessa DesRochers" userId="da196ed0-df14-460e-bfa8-bdf65582a44d" providerId="ADAL" clId="{F1FE6C77-C170-4915-85B9-EE79FC0F0680}" dt="2023-01-25T00:16:27.117" v="3285" actId="165"/>
          <ac:spMkLst>
            <pc:docMk/>
            <pc:sldMk cId="2029975986" sldId="257"/>
            <ac:spMk id="101" creationId="{A96F2EC3-1BA0-BE49-7186-3E889A50F388}"/>
          </ac:spMkLst>
        </pc:spChg>
        <pc:spChg chg="mod">
          <ac:chgData name="Tessa DesRochers" userId="da196ed0-df14-460e-bfa8-bdf65582a44d" providerId="ADAL" clId="{F1FE6C77-C170-4915-85B9-EE79FC0F0680}" dt="2023-01-25T00:16:27.117" v="3285" actId="165"/>
          <ac:spMkLst>
            <pc:docMk/>
            <pc:sldMk cId="2029975986" sldId="257"/>
            <ac:spMk id="102" creationId="{A409B7A4-DD6E-1294-8F35-597A446D8791}"/>
          </ac:spMkLst>
        </pc:spChg>
        <pc:spChg chg="mod">
          <ac:chgData name="Tessa DesRochers" userId="da196ed0-df14-460e-bfa8-bdf65582a44d" providerId="ADAL" clId="{F1FE6C77-C170-4915-85B9-EE79FC0F0680}" dt="2023-01-25T00:16:27.117" v="3285" actId="165"/>
          <ac:spMkLst>
            <pc:docMk/>
            <pc:sldMk cId="2029975986" sldId="257"/>
            <ac:spMk id="108" creationId="{48D9380E-6401-F285-194E-D59BD2E05ADF}"/>
          </ac:spMkLst>
        </pc:spChg>
        <pc:spChg chg="mod">
          <ac:chgData name="Tessa DesRochers" userId="da196ed0-df14-460e-bfa8-bdf65582a44d" providerId="ADAL" clId="{F1FE6C77-C170-4915-85B9-EE79FC0F0680}" dt="2023-01-25T00:16:27.117" v="3285" actId="165"/>
          <ac:spMkLst>
            <pc:docMk/>
            <pc:sldMk cId="2029975986" sldId="257"/>
            <ac:spMk id="109" creationId="{1F137554-1A10-CDF5-75BD-3934FC3ECFBD}"/>
          </ac:spMkLst>
        </pc:spChg>
        <pc:spChg chg="mod">
          <ac:chgData name="Tessa DesRochers" userId="da196ed0-df14-460e-bfa8-bdf65582a44d" providerId="ADAL" clId="{F1FE6C77-C170-4915-85B9-EE79FC0F0680}" dt="2023-01-25T00:16:27.117" v="3285" actId="165"/>
          <ac:spMkLst>
            <pc:docMk/>
            <pc:sldMk cId="2029975986" sldId="257"/>
            <ac:spMk id="110" creationId="{66E3ED2F-7917-D48F-429E-8FCC5E891715}"/>
          </ac:spMkLst>
        </pc:spChg>
        <pc:spChg chg="mod">
          <ac:chgData name="Tessa DesRochers" userId="da196ed0-df14-460e-bfa8-bdf65582a44d" providerId="ADAL" clId="{F1FE6C77-C170-4915-85B9-EE79FC0F0680}" dt="2023-01-25T00:16:27.117" v="3285" actId="165"/>
          <ac:spMkLst>
            <pc:docMk/>
            <pc:sldMk cId="2029975986" sldId="257"/>
            <ac:spMk id="111" creationId="{05F83136-09CA-4DED-606B-1A399300ED54}"/>
          </ac:spMkLst>
        </pc:spChg>
        <pc:spChg chg="mod">
          <ac:chgData name="Tessa DesRochers" userId="da196ed0-df14-460e-bfa8-bdf65582a44d" providerId="ADAL" clId="{F1FE6C77-C170-4915-85B9-EE79FC0F0680}" dt="2023-01-25T00:16:27.117" v="3285" actId="165"/>
          <ac:spMkLst>
            <pc:docMk/>
            <pc:sldMk cId="2029975986" sldId="257"/>
            <ac:spMk id="112" creationId="{DE54AFA7-ADF3-ED7B-8695-F9CAE750C6BC}"/>
          </ac:spMkLst>
        </pc:spChg>
        <pc:spChg chg="mod">
          <ac:chgData name="Tessa DesRochers" userId="da196ed0-df14-460e-bfa8-bdf65582a44d" providerId="ADAL" clId="{F1FE6C77-C170-4915-85B9-EE79FC0F0680}" dt="2023-01-25T00:16:27.117" v="3285" actId="165"/>
          <ac:spMkLst>
            <pc:docMk/>
            <pc:sldMk cId="2029975986" sldId="257"/>
            <ac:spMk id="113" creationId="{839534CC-A421-FD1F-0EA1-972EFA45942A}"/>
          </ac:spMkLst>
        </pc:spChg>
        <pc:spChg chg="mod">
          <ac:chgData name="Tessa DesRochers" userId="da196ed0-df14-460e-bfa8-bdf65582a44d" providerId="ADAL" clId="{F1FE6C77-C170-4915-85B9-EE79FC0F0680}" dt="2023-01-25T00:16:27.117" v="3285" actId="165"/>
          <ac:spMkLst>
            <pc:docMk/>
            <pc:sldMk cId="2029975986" sldId="257"/>
            <ac:spMk id="114" creationId="{8F1D0CCC-17C7-6EF1-8F1D-11E75B8B24D0}"/>
          </ac:spMkLst>
        </pc:spChg>
        <pc:spChg chg="mod">
          <ac:chgData name="Tessa DesRochers" userId="da196ed0-df14-460e-bfa8-bdf65582a44d" providerId="ADAL" clId="{F1FE6C77-C170-4915-85B9-EE79FC0F0680}" dt="2023-01-25T00:16:27.117" v="3285" actId="165"/>
          <ac:spMkLst>
            <pc:docMk/>
            <pc:sldMk cId="2029975986" sldId="257"/>
            <ac:spMk id="115" creationId="{79CE6C1F-3C8B-66FC-E3AB-03092729CCEE}"/>
          </ac:spMkLst>
        </pc:spChg>
        <pc:spChg chg="mod">
          <ac:chgData name="Tessa DesRochers" userId="da196ed0-df14-460e-bfa8-bdf65582a44d" providerId="ADAL" clId="{F1FE6C77-C170-4915-85B9-EE79FC0F0680}" dt="2023-01-25T00:16:27.117" v="3285" actId="165"/>
          <ac:spMkLst>
            <pc:docMk/>
            <pc:sldMk cId="2029975986" sldId="257"/>
            <ac:spMk id="116" creationId="{A2FBEA9A-3AF7-3985-2450-2945D82E49F7}"/>
          </ac:spMkLst>
        </pc:spChg>
        <pc:spChg chg="mod">
          <ac:chgData name="Tessa DesRochers" userId="da196ed0-df14-460e-bfa8-bdf65582a44d" providerId="ADAL" clId="{F1FE6C77-C170-4915-85B9-EE79FC0F0680}" dt="2023-01-25T00:16:27.117" v="3285" actId="165"/>
          <ac:spMkLst>
            <pc:docMk/>
            <pc:sldMk cId="2029975986" sldId="257"/>
            <ac:spMk id="117" creationId="{54905DB9-8C3A-4CDA-85F0-72311DCB5339}"/>
          </ac:spMkLst>
        </pc:spChg>
        <pc:spChg chg="mod">
          <ac:chgData name="Tessa DesRochers" userId="da196ed0-df14-460e-bfa8-bdf65582a44d" providerId="ADAL" clId="{F1FE6C77-C170-4915-85B9-EE79FC0F0680}" dt="2023-01-25T00:16:27.117" v="3285" actId="165"/>
          <ac:spMkLst>
            <pc:docMk/>
            <pc:sldMk cId="2029975986" sldId="257"/>
            <ac:spMk id="124" creationId="{DEC07E65-3FF1-2560-FA9A-C5921EDD47A4}"/>
          </ac:spMkLst>
        </pc:spChg>
        <pc:spChg chg="mod">
          <ac:chgData name="Tessa DesRochers" userId="da196ed0-df14-460e-bfa8-bdf65582a44d" providerId="ADAL" clId="{F1FE6C77-C170-4915-85B9-EE79FC0F0680}" dt="2023-01-25T00:16:27.117" v="3285" actId="165"/>
          <ac:spMkLst>
            <pc:docMk/>
            <pc:sldMk cId="2029975986" sldId="257"/>
            <ac:spMk id="125" creationId="{BE1F6502-89EB-F215-9A1C-E7F8C061CC9A}"/>
          </ac:spMkLst>
        </pc:spChg>
        <pc:spChg chg="mod">
          <ac:chgData name="Tessa DesRochers" userId="da196ed0-df14-460e-bfa8-bdf65582a44d" providerId="ADAL" clId="{F1FE6C77-C170-4915-85B9-EE79FC0F0680}" dt="2023-01-25T00:16:27.117" v="3285" actId="165"/>
          <ac:spMkLst>
            <pc:docMk/>
            <pc:sldMk cId="2029975986" sldId="257"/>
            <ac:spMk id="126" creationId="{91D71FAC-0280-69CC-BC51-133D0DF132A1}"/>
          </ac:spMkLst>
        </pc:spChg>
        <pc:spChg chg="mod">
          <ac:chgData name="Tessa DesRochers" userId="da196ed0-df14-460e-bfa8-bdf65582a44d" providerId="ADAL" clId="{F1FE6C77-C170-4915-85B9-EE79FC0F0680}" dt="2023-01-25T00:16:27.117" v="3285" actId="165"/>
          <ac:spMkLst>
            <pc:docMk/>
            <pc:sldMk cId="2029975986" sldId="257"/>
            <ac:spMk id="127" creationId="{7767BEEF-1200-2987-13DC-1977882EE727}"/>
          </ac:spMkLst>
        </pc:spChg>
        <pc:spChg chg="mod">
          <ac:chgData name="Tessa DesRochers" userId="da196ed0-df14-460e-bfa8-bdf65582a44d" providerId="ADAL" clId="{F1FE6C77-C170-4915-85B9-EE79FC0F0680}" dt="2023-01-25T00:16:27.117" v="3285" actId="165"/>
          <ac:spMkLst>
            <pc:docMk/>
            <pc:sldMk cId="2029975986" sldId="257"/>
            <ac:spMk id="128" creationId="{09A6F834-BD0E-1F72-BF50-4B2678C6D9E1}"/>
          </ac:spMkLst>
        </pc:spChg>
        <pc:spChg chg="mod">
          <ac:chgData name="Tessa DesRochers" userId="da196ed0-df14-460e-bfa8-bdf65582a44d" providerId="ADAL" clId="{F1FE6C77-C170-4915-85B9-EE79FC0F0680}" dt="2023-01-25T00:16:27.117" v="3285" actId="165"/>
          <ac:spMkLst>
            <pc:docMk/>
            <pc:sldMk cId="2029975986" sldId="257"/>
            <ac:spMk id="129" creationId="{25FE4C0D-2E71-88FB-BFA5-1F954D67BA60}"/>
          </ac:spMkLst>
        </pc:spChg>
        <pc:spChg chg="mod">
          <ac:chgData name="Tessa DesRochers" userId="da196ed0-df14-460e-bfa8-bdf65582a44d" providerId="ADAL" clId="{F1FE6C77-C170-4915-85B9-EE79FC0F0680}" dt="2023-01-25T00:16:27.117" v="3285" actId="165"/>
          <ac:spMkLst>
            <pc:docMk/>
            <pc:sldMk cId="2029975986" sldId="257"/>
            <ac:spMk id="130" creationId="{4BC681B3-4987-AB14-4629-B447D33E0093}"/>
          </ac:spMkLst>
        </pc:spChg>
        <pc:spChg chg="mod">
          <ac:chgData name="Tessa DesRochers" userId="da196ed0-df14-460e-bfa8-bdf65582a44d" providerId="ADAL" clId="{F1FE6C77-C170-4915-85B9-EE79FC0F0680}" dt="2023-01-25T00:16:27.117" v="3285" actId="165"/>
          <ac:spMkLst>
            <pc:docMk/>
            <pc:sldMk cId="2029975986" sldId="257"/>
            <ac:spMk id="131" creationId="{F62950A6-C7D7-D38A-1BB4-0A840E6F9ED8}"/>
          </ac:spMkLst>
        </pc:spChg>
        <pc:spChg chg="mod">
          <ac:chgData name="Tessa DesRochers" userId="da196ed0-df14-460e-bfa8-bdf65582a44d" providerId="ADAL" clId="{F1FE6C77-C170-4915-85B9-EE79FC0F0680}" dt="2023-01-25T00:16:27.117" v="3285" actId="165"/>
          <ac:spMkLst>
            <pc:docMk/>
            <pc:sldMk cId="2029975986" sldId="257"/>
            <ac:spMk id="132" creationId="{FBC77AD1-24C8-DBCB-5129-FCF27544765A}"/>
          </ac:spMkLst>
        </pc:spChg>
        <pc:spChg chg="mod">
          <ac:chgData name="Tessa DesRochers" userId="da196ed0-df14-460e-bfa8-bdf65582a44d" providerId="ADAL" clId="{F1FE6C77-C170-4915-85B9-EE79FC0F0680}" dt="2023-01-25T00:16:27.117" v="3285" actId="165"/>
          <ac:spMkLst>
            <pc:docMk/>
            <pc:sldMk cId="2029975986" sldId="257"/>
            <ac:spMk id="133" creationId="{91A3C7BB-3C29-FB52-5A37-CA3FBCE089DD}"/>
          </ac:spMkLst>
        </pc:spChg>
        <pc:spChg chg="mod">
          <ac:chgData name="Tessa DesRochers" userId="da196ed0-df14-460e-bfa8-bdf65582a44d" providerId="ADAL" clId="{F1FE6C77-C170-4915-85B9-EE79FC0F0680}" dt="2023-01-25T00:16:27.117" v="3285" actId="165"/>
          <ac:spMkLst>
            <pc:docMk/>
            <pc:sldMk cId="2029975986" sldId="257"/>
            <ac:spMk id="134" creationId="{2A5FAED2-3038-1A65-E5B7-A691AB08C21C}"/>
          </ac:spMkLst>
        </pc:spChg>
        <pc:spChg chg="mod">
          <ac:chgData name="Tessa DesRochers" userId="da196ed0-df14-460e-bfa8-bdf65582a44d" providerId="ADAL" clId="{F1FE6C77-C170-4915-85B9-EE79FC0F0680}" dt="2023-01-25T00:16:27.117" v="3285" actId="165"/>
          <ac:spMkLst>
            <pc:docMk/>
            <pc:sldMk cId="2029975986" sldId="257"/>
            <ac:spMk id="135" creationId="{ED610E7A-F764-0C08-922F-C5A688A4A801}"/>
          </ac:spMkLst>
        </pc:spChg>
        <pc:spChg chg="mod">
          <ac:chgData name="Tessa DesRochers" userId="da196ed0-df14-460e-bfa8-bdf65582a44d" providerId="ADAL" clId="{F1FE6C77-C170-4915-85B9-EE79FC0F0680}" dt="2023-01-25T00:17:12.156" v="3293" actId="404"/>
          <ac:spMkLst>
            <pc:docMk/>
            <pc:sldMk cId="2029975986" sldId="257"/>
            <ac:spMk id="136" creationId="{33E140A8-DC6E-C695-55ED-6842D7E6BFCE}"/>
          </ac:spMkLst>
        </pc:spChg>
        <pc:spChg chg="mod">
          <ac:chgData name="Tessa DesRochers" userId="da196ed0-df14-460e-bfa8-bdf65582a44d" providerId="ADAL" clId="{F1FE6C77-C170-4915-85B9-EE79FC0F0680}" dt="2023-01-25T00:17:12.156" v="3293" actId="404"/>
          <ac:spMkLst>
            <pc:docMk/>
            <pc:sldMk cId="2029975986" sldId="257"/>
            <ac:spMk id="137" creationId="{37B8F395-9373-05B2-39FF-F44859F5BD71}"/>
          </ac:spMkLst>
        </pc:spChg>
        <pc:spChg chg="mod">
          <ac:chgData name="Tessa DesRochers" userId="da196ed0-df14-460e-bfa8-bdf65582a44d" providerId="ADAL" clId="{F1FE6C77-C170-4915-85B9-EE79FC0F0680}" dt="2023-01-25T00:17:12.156" v="3293" actId="404"/>
          <ac:spMkLst>
            <pc:docMk/>
            <pc:sldMk cId="2029975986" sldId="257"/>
            <ac:spMk id="139" creationId="{87A7A018-4A35-5A44-8EFC-AA9F944196AE}"/>
          </ac:spMkLst>
        </pc:spChg>
        <pc:spChg chg="mod">
          <ac:chgData name="Tessa DesRochers" userId="da196ed0-df14-460e-bfa8-bdf65582a44d" providerId="ADAL" clId="{F1FE6C77-C170-4915-85B9-EE79FC0F0680}" dt="2023-01-25T00:17:12.156" v="3293" actId="404"/>
          <ac:spMkLst>
            <pc:docMk/>
            <pc:sldMk cId="2029975986" sldId="257"/>
            <ac:spMk id="149" creationId="{ACBE6AF8-85A1-4252-6CDB-B617B3D7264D}"/>
          </ac:spMkLst>
        </pc:spChg>
        <pc:spChg chg="mod">
          <ac:chgData name="Tessa DesRochers" userId="da196ed0-df14-460e-bfa8-bdf65582a44d" providerId="ADAL" clId="{F1FE6C77-C170-4915-85B9-EE79FC0F0680}" dt="2023-01-25T00:17:12.156" v="3293" actId="404"/>
          <ac:spMkLst>
            <pc:docMk/>
            <pc:sldMk cId="2029975986" sldId="257"/>
            <ac:spMk id="150" creationId="{29C974CE-BA1D-8D1E-FBF1-F64A0F1AD47B}"/>
          </ac:spMkLst>
        </pc:spChg>
        <pc:spChg chg="mod">
          <ac:chgData name="Tessa DesRochers" userId="da196ed0-df14-460e-bfa8-bdf65582a44d" providerId="ADAL" clId="{F1FE6C77-C170-4915-85B9-EE79FC0F0680}" dt="2023-01-25T00:17:12.156" v="3293" actId="404"/>
          <ac:spMkLst>
            <pc:docMk/>
            <pc:sldMk cId="2029975986" sldId="257"/>
            <ac:spMk id="151" creationId="{5BB762FD-C0F0-9D70-CADE-EEEC363317BF}"/>
          </ac:spMkLst>
        </pc:spChg>
        <pc:spChg chg="mod">
          <ac:chgData name="Tessa DesRochers" userId="da196ed0-df14-460e-bfa8-bdf65582a44d" providerId="ADAL" clId="{F1FE6C77-C170-4915-85B9-EE79FC0F0680}" dt="2023-01-25T00:17:12.156" v="3293" actId="404"/>
          <ac:spMkLst>
            <pc:docMk/>
            <pc:sldMk cId="2029975986" sldId="257"/>
            <ac:spMk id="152" creationId="{99CCE201-83D6-2556-A2AD-87D2A3941464}"/>
          </ac:spMkLst>
        </pc:spChg>
        <pc:spChg chg="mod">
          <ac:chgData name="Tessa DesRochers" userId="da196ed0-df14-460e-bfa8-bdf65582a44d" providerId="ADAL" clId="{F1FE6C77-C170-4915-85B9-EE79FC0F0680}" dt="2023-01-25T00:17:12.156" v="3293" actId="404"/>
          <ac:spMkLst>
            <pc:docMk/>
            <pc:sldMk cId="2029975986" sldId="257"/>
            <ac:spMk id="153" creationId="{21B3C17A-2BDF-62D2-0798-FF9DAB86B4E1}"/>
          </ac:spMkLst>
        </pc:spChg>
        <pc:spChg chg="mod">
          <ac:chgData name="Tessa DesRochers" userId="da196ed0-df14-460e-bfa8-bdf65582a44d" providerId="ADAL" clId="{F1FE6C77-C170-4915-85B9-EE79FC0F0680}" dt="2023-01-25T00:17:12.156" v="3293" actId="404"/>
          <ac:spMkLst>
            <pc:docMk/>
            <pc:sldMk cId="2029975986" sldId="257"/>
            <ac:spMk id="154" creationId="{72B9C555-A328-7C17-675A-7A571616A4BE}"/>
          </ac:spMkLst>
        </pc:spChg>
        <pc:spChg chg="mod">
          <ac:chgData name="Tessa DesRochers" userId="da196ed0-df14-460e-bfa8-bdf65582a44d" providerId="ADAL" clId="{F1FE6C77-C170-4915-85B9-EE79FC0F0680}" dt="2023-01-25T00:17:12.156" v="3293" actId="404"/>
          <ac:spMkLst>
            <pc:docMk/>
            <pc:sldMk cId="2029975986" sldId="257"/>
            <ac:spMk id="155" creationId="{07D580E6-D432-3915-9E75-3048617AF9FC}"/>
          </ac:spMkLst>
        </pc:spChg>
        <pc:spChg chg="mod">
          <ac:chgData name="Tessa DesRochers" userId="da196ed0-df14-460e-bfa8-bdf65582a44d" providerId="ADAL" clId="{F1FE6C77-C170-4915-85B9-EE79FC0F0680}" dt="2023-01-25T00:17:12.156" v="3293" actId="404"/>
          <ac:spMkLst>
            <pc:docMk/>
            <pc:sldMk cId="2029975986" sldId="257"/>
            <ac:spMk id="156" creationId="{DC966B31-CBD4-0B6E-7569-2BF64592B219}"/>
          </ac:spMkLst>
        </pc:spChg>
        <pc:spChg chg="mod">
          <ac:chgData name="Tessa DesRochers" userId="da196ed0-df14-460e-bfa8-bdf65582a44d" providerId="ADAL" clId="{F1FE6C77-C170-4915-85B9-EE79FC0F0680}" dt="2023-01-25T00:17:12.156" v="3293" actId="404"/>
          <ac:spMkLst>
            <pc:docMk/>
            <pc:sldMk cId="2029975986" sldId="257"/>
            <ac:spMk id="157" creationId="{6C24853C-AA6E-41D8-7076-3D02217343B3}"/>
          </ac:spMkLst>
        </pc:spChg>
        <pc:spChg chg="mod">
          <ac:chgData name="Tessa DesRochers" userId="da196ed0-df14-460e-bfa8-bdf65582a44d" providerId="ADAL" clId="{F1FE6C77-C170-4915-85B9-EE79FC0F0680}" dt="2023-01-25T00:17:12.156" v="3293" actId="404"/>
          <ac:spMkLst>
            <pc:docMk/>
            <pc:sldMk cId="2029975986" sldId="257"/>
            <ac:spMk id="158" creationId="{44AFE81F-3F15-0ED5-1100-CE5C06E498DB}"/>
          </ac:spMkLst>
        </pc:spChg>
        <pc:spChg chg="mod">
          <ac:chgData name="Tessa DesRochers" userId="da196ed0-df14-460e-bfa8-bdf65582a44d" providerId="ADAL" clId="{F1FE6C77-C170-4915-85B9-EE79FC0F0680}" dt="2023-01-25T00:17:12.156" v="3293" actId="404"/>
          <ac:spMkLst>
            <pc:docMk/>
            <pc:sldMk cId="2029975986" sldId="257"/>
            <ac:spMk id="159" creationId="{19EE0C6C-217E-8553-4030-2968FD6B7EF8}"/>
          </ac:spMkLst>
        </pc:spChg>
        <pc:spChg chg="mod">
          <ac:chgData name="Tessa DesRochers" userId="da196ed0-df14-460e-bfa8-bdf65582a44d" providerId="ADAL" clId="{F1FE6C77-C170-4915-85B9-EE79FC0F0680}" dt="2023-01-25T00:17:12.156" v="3293" actId="404"/>
          <ac:spMkLst>
            <pc:docMk/>
            <pc:sldMk cId="2029975986" sldId="257"/>
            <ac:spMk id="160" creationId="{3D83EF75-7702-8086-A788-820C6FBDB21B}"/>
          </ac:spMkLst>
        </pc:spChg>
        <pc:spChg chg="mod">
          <ac:chgData name="Tessa DesRochers" userId="da196ed0-df14-460e-bfa8-bdf65582a44d" providerId="ADAL" clId="{F1FE6C77-C170-4915-85B9-EE79FC0F0680}" dt="2023-01-25T00:17:12.156" v="3293" actId="404"/>
          <ac:spMkLst>
            <pc:docMk/>
            <pc:sldMk cId="2029975986" sldId="257"/>
            <ac:spMk id="161" creationId="{DD7B8133-AE2C-9311-6261-30F0F46DD3B1}"/>
          </ac:spMkLst>
        </pc:spChg>
        <pc:spChg chg="mod">
          <ac:chgData name="Tessa DesRochers" userId="da196ed0-df14-460e-bfa8-bdf65582a44d" providerId="ADAL" clId="{F1FE6C77-C170-4915-85B9-EE79FC0F0680}" dt="2023-01-25T00:17:12.156" v="3293" actId="404"/>
          <ac:spMkLst>
            <pc:docMk/>
            <pc:sldMk cId="2029975986" sldId="257"/>
            <ac:spMk id="162" creationId="{211CBC16-A507-7EBB-FF22-AD229E1BB01E}"/>
          </ac:spMkLst>
        </pc:spChg>
        <pc:spChg chg="mod">
          <ac:chgData name="Tessa DesRochers" userId="da196ed0-df14-460e-bfa8-bdf65582a44d" providerId="ADAL" clId="{F1FE6C77-C170-4915-85B9-EE79FC0F0680}" dt="2023-01-25T00:17:12.156" v="3293" actId="404"/>
          <ac:spMkLst>
            <pc:docMk/>
            <pc:sldMk cId="2029975986" sldId="257"/>
            <ac:spMk id="163" creationId="{7B2FF59F-AD04-8B8F-444A-8E46F2155348}"/>
          </ac:spMkLst>
        </pc:spChg>
        <pc:spChg chg="mod">
          <ac:chgData name="Tessa DesRochers" userId="da196ed0-df14-460e-bfa8-bdf65582a44d" providerId="ADAL" clId="{F1FE6C77-C170-4915-85B9-EE79FC0F0680}" dt="2023-01-25T00:17:12.156" v="3293" actId="404"/>
          <ac:spMkLst>
            <pc:docMk/>
            <pc:sldMk cId="2029975986" sldId="257"/>
            <ac:spMk id="164" creationId="{54DAF922-7685-D8E9-D821-E534799DFFAF}"/>
          </ac:spMkLst>
        </pc:spChg>
        <pc:spChg chg="mod">
          <ac:chgData name="Tessa DesRochers" userId="da196ed0-df14-460e-bfa8-bdf65582a44d" providerId="ADAL" clId="{F1FE6C77-C170-4915-85B9-EE79FC0F0680}" dt="2023-01-25T00:17:12.156" v="3293" actId="404"/>
          <ac:spMkLst>
            <pc:docMk/>
            <pc:sldMk cId="2029975986" sldId="257"/>
            <ac:spMk id="165" creationId="{FBB34838-25EB-EBE7-4342-C68AA59ABF3F}"/>
          </ac:spMkLst>
        </pc:spChg>
        <pc:spChg chg="mod">
          <ac:chgData name="Tessa DesRochers" userId="da196ed0-df14-460e-bfa8-bdf65582a44d" providerId="ADAL" clId="{F1FE6C77-C170-4915-85B9-EE79FC0F0680}" dt="2023-01-25T00:17:12.156" v="3293" actId="404"/>
          <ac:spMkLst>
            <pc:docMk/>
            <pc:sldMk cId="2029975986" sldId="257"/>
            <ac:spMk id="166" creationId="{0383D9C6-9456-9A10-132F-3C1647D373E8}"/>
          </ac:spMkLst>
        </pc:spChg>
        <pc:spChg chg="add mod">
          <ac:chgData name="Tessa DesRochers" userId="da196ed0-df14-460e-bfa8-bdf65582a44d" providerId="ADAL" clId="{F1FE6C77-C170-4915-85B9-EE79FC0F0680}" dt="2023-01-25T00:28:48.685" v="3453" actId="14100"/>
          <ac:spMkLst>
            <pc:docMk/>
            <pc:sldMk cId="2029975986" sldId="257"/>
            <ac:spMk id="168" creationId="{ADA2C7C6-98FA-888A-CE70-7598D27133C5}"/>
          </ac:spMkLst>
        </pc:spChg>
        <pc:spChg chg="add mod">
          <ac:chgData name="Tessa DesRochers" userId="da196ed0-df14-460e-bfa8-bdf65582a44d" providerId="ADAL" clId="{F1FE6C77-C170-4915-85B9-EE79FC0F0680}" dt="2023-01-25T00:47:53.482" v="4033" actId="6549"/>
          <ac:spMkLst>
            <pc:docMk/>
            <pc:sldMk cId="2029975986" sldId="257"/>
            <ac:spMk id="169" creationId="{C61A9122-59A4-DD0B-EAA7-DC9B862F7504}"/>
          </ac:spMkLst>
        </pc:spChg>
        <pc:grpChg chg="add del mod">
          <ac:chgData name="Tessa DesRochers" userId="da196ed0-df14-460e-bfa8-bdf65582a44d" providerId="ADAL" clId="{F1FE6C77-C170-4915-85B9-EE79FC0F0680}" dt="2023-01-25T00:16:27.117" v="3285" actId="165"/>
          <ac:grpSpMkLst>
            <pc:docMk/>
            <pc:sldMk cId="2029975986" sldId="257"/>
            <ac:grpSpMk id="2" creationId="{B974ED83-243C-F5C9-8E71-39E4228F3612}"/>
          </ac:grpSpMkLst>
        </pc:grpChg>
        <pc:grpChg chg="mod topLvl">
          <ac:chgData name="Tessa DesRochers" userId="da196ed0-df14-460e-bfa8-bdf65582a44d" providerId="ADAL" clId="{F1FE6C77-C170-4915-85B9-EE79FC0F0680}" dt="2023-01-25T00:17:10.339" v="3292" actId="164"/>
          <ac:grpSpMkLst>
            <pc:docMk/>
            <pc:sldMk cId="2029975986" sldId="257"/>
            <ac:grpSpMk id="18" creationId="{48A9B8CC-90D8-871E-6D02-A8AB22756EE8}"/>
          </ac:grpSpMkLst>
        </pc:grpChg>
        <pc:grpChg chg="del mod topLvl">
          <ac:chgData name="Tessa DesRochers" userId="da196ed0-df14-460e-bfa8-bdf65582a44d" providerId="ADAL" clId="{F1FE6C77-C170-4915-85B9-EE79FC0F0680}" dt="2023-01-25T00:16:33.879" v="3286" actId="478"/>
          <ac:grpSpMkLst>
            <pc:docMk/>
            <pc:sldMk cId="2029975986" sldId="257"/>
            <ac:grpSpMk id="29" creationId="{E4CB273F-A468-A7AF-C236-67E70EEF63F7}"/>
          </ac:grpSpMkLst>
        </pc:grpChg>
        <pc:grpChg chg="del mod topLvl">
          <ac:chgData name="Tessa DesRochers" userId="da196ed0-df14-460e-bfa8-bdf65582a44d" providerId="ADAL" clId="{F1FE6C77-C170-4915-85B9-EE79FC0F0680}" dt="2023-01-25T00:16:33.879" v="3286" actId="478"/>
          <ac:grpSpMkLst>
            <pc:docMk/>
            <pc:sldMk cId="2029975986" sldId="257"/>
            <ac:grpSpMk id="30" creationId="{BF79D7DE-9AD2-9F59-F69F-33C9DFC03EB4}"/>
          </ac:grpSpMkLst>
        </pc:grpChg>
        <pc:grpChg chg="del mod topLvl">
          <ac:chgData name="Tessa DesRochers" userId="da196ed0-df14-460e-bfa8-bdf65582a44d" providerId="ADAL" clId="{F1FE6C77-C170-4915-85B9-EE79FC0F0680}" dt="2023-01-25T00:16:33.879" v="3286" actId="478"/>
          <ac:grpSpMkLst>
            <pc:docMk/>
            <pc:sldMk cId="2029975986" sldId="257"/>
            <ac:grpSpMk id="39" creationId="{E58F5276-4150-A921-9924-132D44BB08F2}"/>
          </ac:grpSpMkLst>
        </pc:grpChg>
        <pc:grpChg chg="del mod topLvl">
          <ac:chgData name="Tessa DesRochers" userId="da196ed0-df14-460e-bfa8-bdf65582a44d" providerId="ADAL" clId="{F1FE6C77-C170-4915-85B9-EE79FC0F0680}" dt="2023-01-25T00:16:33.879" v="3286" actId="478"/>
          <ac:grpSpMkLst>
            <pc:docMk/>
            <pc:sldMk cId="2029975986" sldId="257"/>
            <ac:grpSpMk id="40" creationId="{789663DF-14A3-26F0-23A8-E30BBD795430}"/>
          </ac:grpSpMkLst>
        </pc:grpChg>
        <pc:grpChg chg="del mod topLvl">
          <ac:chgData name="Tessa DesRochers" userId="da196ed0-df14-460e-bfa8-bdf65582a44d" providerId="ADAL" clId="{F1FE6C77-C170-4915-85B9-EE79FC0F0680}" dt="2023-01-25T00:16:33.879" v="3286" actId="478"/>
          <ac:grpSpMkLst>
            <pc:docMk/>
            <pc:sldMk cId="2029975986" sldId="257"/>
            <ac:grpSpMk id="44" creationId="{6B399712-C98F-4654-2BD3-B190A6AB7314}"/>
          </ac:grpSpMkLst>
        </pc:grpChg>
        <pc:grpChg chg="mod">
          <ac:chgData name="Tessa DesRochers" userId="da196ed0-df14-460e-bfa8-bdf65582a44d" providerId="ADAL" clId="{F1FE6C77-C170-4915-85B9-EE79FC0F0680}" dt="2023-01-25T00:16:27.117" v="3285" actId="165"/>
          <ac:grpSpMkLst>
            <pc:docMk/>
            <pc:sldMk cId="2029975986" sldId="257"/>
            <ac:grpSpMk id="55" creationId="{563F48E9-4865-C806-A20B-885DE99A7C17}"/>
          </ac:grpSpMkLst>
        </pc:grpChg>
        <pc:grpChg chg="mod">
          <ac:chgData name="Tessa DesRochers" userId="da196ed0-df14-460e-bfa8-bdf65582a44d" providerId="ADAL" clId="{F1FE6C77-C170-4915-85B9-EE79FC0F0680}" dt="2023-01-25T00:16:27.117" v="3285" actId="165"/>
          <ac:grpSpMkLst>
            <pc:docMk/>
            <pc:sldMk cId="2029975986" sldId="257"/>
            <ac:grpSpMk id="56" creationId="{5153B4F4-15B4-DC1F-21E0-CAA59AE17B3D}"/>
          </ac:grpSpMkLst>
        </pc:grpChg>
        <pc:grpChg chg="mod">
          <ac:chgData name="Tessa DesRochers" userId="da196ed0-df14-460e-bfa8-bdf65582a44d" providerId="ADAL" clId="{F1FE6C77-C170-4915-85B9-EE79FC0F0680}" dt="2023-01-25T00:16:27.117" v="3285" actId="165"/>
          <ac:grpSpMkLst>
            <pc:docMk/>
            <pc:sldMk cId="2029975986" sldId="257"/>
            <ac:grpSpMk id="57" creationId="{B7BF4D75-9046-482D-7779-1419661871E5}"/>
          </ac:grpSpMkLst>
        </pc:grpChg>
        <pc:grpChg chg="mod">
          <ac:chgData name="Tessa DesRochers" userId="da196ed0-df14-460e-bfa8-bdf65582a44d" providerId="ADAL" clId="{F1FE6C77-C170-4915-85B9-EE79FC0F0680}" dt="2023-01-25T00:16:27.117" v="3285" actId="165"/>
          <ac:grpSpMkLst>
            <pc:docMk/>
            <pc:sldMk cId="2029975986" sldId="257"/>
            <ac:grpSpMk id="58" creationId="{BE7EDFBF-F7E7-1F37-5758-FC2CD63A7B3A}"/>
          </ac:grpSpMkLst>
        </pc:grpChg>
        <pc:grpChg chg="mod">
          <ac:chgData name="Tessa DesRochers" userId="da196ed0-df14-460e-bfa8-bdf65582a44d" providerId="ADAL" clId="{F1FE6C77-C170-4915-85B9-EE79FC0F0680}" dt="2023-01-25T00:16:27.117" v="3285" actId="165"/>
          <ac:grpSpMkLst>
            <pc:docMk/>
            <pc:sldMk cId="2029975986" sldId="257"/>
            <ac:grpSpMk id="59" creationId="{59DA5BBB-63BA-33C2-CB32-DA1E13B287C1}"/>
          </ac:grpSpMkLst>
        </pc:grpChg>
        <pc:grpChg chg="mod">
          <ac:chgData name="Tessa DesRochers" userId="da196ed0-df14-460e-bfa8-bdf65582a44d" providerId="ADAL" clId="{F1FE6C77-C170-4915-85B9-EE79FC0F0680}" dt="2023-01-25T00:16:27.117" v="3285" actId="165"/>
          <ac:grpSpMkLst>
            <pc:docMk/>
            <pc:sldMk cId="2029975986" sldId="257"/>
            <ac:grpSpMk id="70" creationId="{42F42007-BBAC-39C2-D71F-479707953931}"/>
          </ac:grpSpMkLst>
        </pc:grpChg>
        <pc:grpChg chg="mod">
          <ac:chgData name="Tessa DesRochers" userId="da196ed0-df14-460e-bfa8-bdf65582a44d" providerId="ADAL" clId="{F1FE6C77-C170-4915-85B9-EE79FC0F0680}" dt="2023-01-25T00:16:27.117" v="3285" actId="165"/>
          <ac:grpSpMkLst>
            <pc:docMk/>
            <pc:sldMk cId="2029975986" sldId="257"/>
            <ac:grpSpMk id="71" creationId="{243A68EF-E783-8AF2-A1E7-9FAD0CEB09E7}"/>
          </ac:grpSpMkLst>
        </pc:grpChg>
        <pc:grpChg chg="mod">
          <ac:chgData name="Tessa DesRochers" userId="da196ed0-df14-460e-bfa8-bdf65582a44d" providerId="ADAL" clId="{F1FE6C77-C170-4915-85B9-EE79FC0F0680}" dt="2023-01-25T00:16:27.117" v="3285" actId="165"/>
          <ac:grpSpMkLst>
            <pc:docMk/>
            <pc:sldMk cId="2029975986" sldId="257"/>
            <ac:grpSpMk id="72" creationId="{2C93995C-32FC-C7D4-0AB7-5799E38AD7EF}"/>
          </ac:grpSpMkLst>
        </pc:grpChg>
        <pc:grpChg chg="mod">
          <ac:chgData name="Tessa DesRochers" userId="da196ed0-df14-460e-bfa8-bdf65582a44d" providerId="ADAL" clId="{F1FE6C77-C170-4915-85B9-EE79FC0F0680}" dt="2023-01-25T00:16:27.117" v="3285" actId="165"/>
          <ac:grpSpMkLst>
            <pc:docMk/>
            <pc:sldMk cId="2029975986" sldId="257"/>
            <ac:grpSpMk id="73" creationId="{5DB72839-4DC8-79E2-123C-0C835C75CFD7}"/>
          </ac:grpSpMkLst>
        </pc:grpChg>
        <pc:grpChg chg="mod">
          <ac:chgData name="Tessa DesRochers" userId="da196ed0-df14-460e-bfa8-bdf65582a44d" providerId="ADAL" clId="{F1FE6C77-C170-4915-85B9-EE79FC0F0680}" dt="2023-01-25T00:16:27.117" v="3285" actId="165"/>
          <ac:grpSpMkLst>
            <pc:docMk/>
            <pc:sldMk cId="2029975986" sldId="257"/>
            <ac:grpSpMk id="74" creationId="{329757CE-7CB6-79BB-3643-C64C4BF154E3}"/>
          </ac:grpSpMkLst>
        </pc:grpChg>
        <pc:grpChg chg="mod">
          <ac:chgData name="Tessa DesRochers" userId="da196ed0-df14-460e-bfa8-bdf65582a44d" providerId="ADAL" clId="{F1FE6C77-C170-4915-85B9-EE79FC0F0680}" dt="2023-01-25T00:16:27.117" v="3285" actId="165"/>
          <ac:grpSpMkLst>
            <pc:docMk/>
            <pc:sldMk cId="2029975986" sldId="257"/>
            <ac:grpSpMk id="85" creationId="{6AD822F0-012D-CB20-16A2-BD5A75671F5A}"/>
          </ac:grpSpMkLst>
        </pc:grpChg>
        <pc:grpChg chg="mod">
          <ac:chgData name="Tessa DesRochers" userId="da196ed0-df14-460e-bfa8-bdf65582a44d" providerId="ADAL" clId="{F1FE6C77-C170-4915-85B9-EE79FC0F0680}" dt="2023-01-25T00:16:27.117" v="3285" actId="165"/>
          <ac:grpSpMkLst>
            <pc:docMk/>
            <pc:sldMk cId="2029975986" sldId="257"/>
            <ac:grpSpMk id="86" creationId="{7103B066-BEE8-2D72-0BE5-393EE618D26D}"/>
          </ac:grpSpMkLst>
        </pc:grpChg>
        <pc:grpChg chg="mod">
          <ac:chgData name="Tessa DesRochers" userId="da196ed0-df14-460e-bfa8-bdf65582a44d" providerId="ADAL" clId="{F1FE6C77-C170-4915-85B9-EE79FC0F0680}" dt="2023-01-25T00:16:27.117" v="3285" actId="165"/>
          <ac:grpSpMkLst>
            <pc:docMk/>
            <pc:sldMk cId="2029975986" sldId="257"/>
            <ac:grpSpMk id="87" creationId="{F37A6176-733D-58E0-DA1A-29C07A396BC2}"/>
          </ac:grpSpMkLst>
        </pc:grpChg>
        <pc:grpChg chg="mod">
          <ac:chgData name="Tessa DesRochers" userId="da196ed0-df14-460e-bfa8-bdf65582a44d" providerId="ADAL" clId="{F1FE6C77-C170-4915-85B9-EE79FC0F0680}" dt="2023-01-25T00:16:27.117" v="3285" actId="165"/>
          <ac:grpSpMkLst>
            <pc:docMk/>
            <pc:sldMk cId="2029975986" sldId="257"/>
            <ac:grpSpMk id="88" creationId="{6D64B2FB-83F3-7B70-E855-4BC7B245DFD7}"/>
          </ac:grpSpMkLst>
        </pc:grpChg>
        <pc:grpChg chg="mod">
          <ac:chgData name="Tessa DesRochers" userId="da196ed0-df14-460e-bfa8-bdf65582a44d" providerId="ADAL" clId="{F1FE6C77-C170-4915-85B9-EE79FC0F0680}" dt="2023-01-25T00:16:27.117" v="3285" actId="165"/>
          <ac:grpSpMkLst>
            <pc:docMk/>
            <pc:sldMk cId="2029975986" sldId="257"/>
            <ac:grpSpMk id="89" creationId="{8C1A22C8-8057-FB27-AA06-84B8B260C518}"/>
          </ac:grpSpMkLst>
        </pc:grpChg>
        <pc:grpChg chg="mod">
          <ac:chgData name="Tessa DesRochers" userId="da196ed0-df14-460e-bfa8-bdf65582a44d" providerId="ADAL" clId="{F1FE6C77-C170-4915-85B9-EE79FC0F0680}" dt="2023-01-25T00:16:27.117" v="3285" actId="165"/>
          <ac:grpSpMkLst>
            <pc:docMk/>
            <pc:sldMk cId="2029975986" sldId="257"/>
            <ac:grpSpMk id="90" creationId="{C9A28905-D279-D59B-BC17-CA603D9B2F9F}"/>
          </ac:grpSpMkLst>
        </pc:grpChg>
        <pc:grpChg chg="mod">
          <ac:chgData name="Tessa DesRochers" userId="da196ed0-df14-460e-bfa8-bdf65582a44d" providerId="ADAL" clId="{F1FE6C77-C170-4915-85B9-EE79FC0F0680}" dt="2023-01-25T00:16:27.117" v="3285" actId="165"/>
          <ac:grpSpMkLst>
            <pc:docMk/>
            <pc:sldMk cId="2029975986" sldId="257"/>
            <ac:grpSpMk id="103" creationId="{E3CCA1BC-EDA4-F00C-47D4-D0FC561462C1}"/>
          </ac:grpSpMkLst>
        </pc:grpChg>
        <pc:grpChg chg="mod">
          <ac:chgData name="Tessa DesRochers" userId="da196ed0-df14-460e-bfa8-bdf65582a44d" providerId="ADAL" clId="{F1FE6C77-C170-4915-85B9-EE79FC0F0680}" dt="2023-01-25T00:16:27.117" v="3285" actId="165"/>
          <ac:grpSpMkLst>
            <pc:docMk/>
            <pc:sldMk cId="2029975986" sldId="257"/>
            <ac:grpSpMk id="104" creationId="{AB37EB54-E525-AD1D-C7CC-A09AF46C4DC8}"/>
          </ac:grpSpMkLst>
        </pc:grpChg>
        <pc:grpChg chg="mod">
          <ac:chgData name="Tessa DesRochers" userId="da196ed0-df14-460e-bfa8-bdf65582a44d" providerId="ADAL" clId="{F1FE6C77-C170-4915-85B9-EE79FC0F0680}" dt="2023-01-25T00:16:27.117" v="3285" actId="165"/>
          <ac:grpSpMkLst>
            <pc:docMk/>
            <pc:sldMk cId="2029975986" sldId="257"/>
            <ac:grpSpMk id="105" creationId="{EC0A20E9-D1CF-5D92-E1F1-EEA1314C61E9}"/>
          </ac:grpSpMkLst>
        </pc:grpChg>
        <pc:grpChg chg="mod">
          <ac:chgData name="Tessa DesRochers" userId="da196ed0-df14-460e-bfa8-bdf65582a44d" providerId="ADAL" clId="{F1FE6C77-C170-4915-85B9-EE79FC0F0680}" dt="2023-01-25T00:16:27.117" v="3285" actId="165"/>
          <ac:grpSpMkLst>
            <pc:docMk/>
            <pc:sldMk cId="2029975986" sldId="257"/>
            <ac:grpSpMk id="106" creationId="{32E4FE43-0CB2-A036-CF77-EEFC51565BAC}"/>
          </ac:grpSpMkLst>
        </pc:grpChg>
        <pc:grpChg chg="mod">
          <ac:chgData name="Tessa DesRochers" userId="da196ed0-df14-460e-bfa8-bdf65582a44d" providerId="ADAL" clId="{F1FE6C77-C170-4915-85B9-EE79FC0F0680}" dt="2023-01-25T00:16:27.117" v="3285" actId="165"/>
          <ac:grpSpMkLst>
            <pc:docMk/>
            <pc:sldMk cId="2029975986" sldId="257"/>
            <ac:grpSpMk id="107" creationId="{25034C9D-32BB-2259-8D23-D6EBC3270005}"/>
          </ac:grpSpMkLst>
        </pc:grpChg>
        <pc:grpChg chg="mod">
          <ac:chgData name="Tessa DesRochers" userId="da196ed0-df14-460e-bfa8-bdf65582a44d" providerId="ADAL" clId="{F1FE6C77-C170-4915-85B9-EE79FC0F0680}" dt="2023-01-25T00:16:27.117" v="3285" actId="165"/>
          <ac:grpSpMkLst>
            <pc:docMk/>
            <pc:sldMk cId="2029975986" sldId="257"/>
            <ac:grpSpMk id="118" creationId="{BE2EE5AD-7A5D-9B72-FCB7-DBD55DB507C3}"/>
          </ac:grpSpMkLst>
        </pc:grpChg>
        <pc:grpChg chg="mod">
          <ac:chgData name="Tessa DesRochers" userId="da196ed0-df14-460e-bfa8-bdf65582a44d" providerId="ADAL" clId="{F1FE6C77-C170-4915-85B9-EE79FC0F0680}" dt="2023-01-25T00:16:27.117" v="3285" actId="165"/>
          <ac:grpSpMkLst>
            <pc:docMk/>
            <pc:sldMk cId="2029975986" sldId="257"/>
            <ac:grpSpMk id="119" creationId="{804148C8-E1F6-1719-4B3F-B93159324249}"/>
          </ac:grpSpMkLst>
        </pc:grpChg>
        <pc:grpChg chg="mod">
          <ac:chgData name="Tessa DesRochers" userId="da196ed0-df14-460e-bfa8-bdf65582a44d" providerId="ADAL" clId="{F1FE6C77-C170-4915-85B9-EE79FC0F0680}" dt="2023-01-25T00:16:27.117" v="3285" actId="165"/>
          <ac:grpSpMkLst>
            <pc:docMk/>
            <pc:sldMk cId="2029975986" sldId="257"/>
            <ac:grpSpMk id="120" creationId="{76315952-8C1F-F756-C432-A71D671FC7F6}"/>
          </ac:grpSpMkLst>
        </pc:grpChg>
        <pc:grpChg chg="mod">
          <ac:chgData name="Tessa DesRochers" userId="da196ed0-df14-460e-bfa8-bdf65582a44d" providerId="ADAL" clId="{F1FE6C77-C170-4915-85B9-EE79FC0F0680}" dt="2023-01-25T00:16:27.117" v="3285" actId="165"/>
          <ac:grpSpMkLst>
            <pc:docMk/>
            <pc:sldMk cId="2029975986" sldId="257"/>
            <ac:grpSpMk id="121" creationId="{1D48072D-07E4-3D34-5037-912D544B8EF9}"/>
          </ac:grpSpMkLst>
        </pc:grpChg>
        <pc:grpChg chg="mod">
          <ac:chgData name="Tessa DesRochers" userId="da196ed0-df14-460e-bfa8-bdf65582a44d" providerId="ADAL" clId="{F1FE6C77-C170-4915-85B9-EE79FC0F0680}" dt="2023-01-25T00:16:27.117" v="3285" actId="165"/>
          <ac:grpSpMkLst>
            <pc:docMk/>
            <pc:sldMk cId="2029975986" sldId="257"/>
            <ac:grpSpMk id="122" creationId="{EE09BA76-B678-7857-85F8-9562DBDDF925}"/>
          </ac:grpSpMkLst>
        </pc:grpChg>
        <pc:grpChg chg="mod">
          <ac:chgData name="Tessa DesRochers" userId="da196ed0-df14-460e-bfa8-bdf65582a44d" providerId="ADAL" clId="{F1FE6C77-C170-4915-85B9-EE79FC0F0680}" dt="2023-01-25T00:16:27.117" v="3285" actId="165"/>
          <ac:grpSpMkLst>
            <pc:docMk/>
            <pc:sldMk cId="2029975986" sldId="257"/>
            <ac:grpSpMk id="123" creationId="{8A544EA5-D72D-2DCC-B104-5BEC0BF9462F}"/>
          </ac:grpSpMkLst>
        </pc:grpChg>
        <pc:grpChg chg="mod">
          <ac:chgData name="Tessa DesRochers" userId="da196ed0-df14-460e-bfa8-bdf65582a44d" providerId="ADAL" clId="{F1FE6C77-C170-4915-85B9-EE79FC0F0680}" dt="2023-01-25T00:16:27.117" v="3285" actId="165"/>
          <ac:grpSpMkLst>
            <pc:docMk/>
            <pc:sldMk cId="2029975986" sldId="257"/>
            <ac:grpSpMk id="138" creationId="{BAEB6376-1761-0F35-AAFC-4898C5624242}"/>
          </ac:grpSpMkLst>
        </pc:grpChg>
        <pc:grpChg chg="mod">
          <ac:chgData name="Tessa DesRochers" userId="da196ed0-df14-460e-bfa8-bdf65582a44d" providerId="ADAL" clId="{F1FE6C77-C170-4915-85B9-EE79FC0F0680}" dt="2023-01-25T00:16:27.117" v="3285" actId="165"/>
          <ac:grpSpMkLst>
            <pc:docMk/>
            <pc:sldMk cId="2029975986" sldId="257"/>
            <ac:grpSpMk id="140" creationId="{7214E754-FB7F-0DDF-8A33-F45BA3B42FA4}"/>
          </ac:grpSpMkLst>
        </pc:grpChg>
        <pc:grpChg chg="mod">
          <ac:chgData name="Tessa DesRochers" userId="da196ed0-df14-460e-bfa8-bdf65582a44d" providerId="ADAL" clId="{F1FE6C77-C170-4915-85B9-EE79FC0F0680}" dt="2023-01-25T00:16:27.117" v="3285" actId="165"/>
          <ac:grpSpMkLst>
            <pc:docMk/>
            <pc:sldMk cId="2029975986" sldId="257"/>
            <ac:grpSpMk id="141" creationId="{8E024C19-CC13-43C3-801E-23FEA184650D}"/>
          </ac:grpSpMkLst>
        </pc:grpChg>
        <pc:grpChg chg="mod">
          <ac:chgData name="Tessa DesRochers" userId="da196ed0-df14-460e-bfa8-bdf65582a44d" providerId="ADAL" clId="{F1FE6C77-C170-4915-85B9-EE79FC0F0680}" dt="2023-01-25T00:16:27.117" v="3285" actId="165"/>
          <ac:grpSpMkLst>
            <pc:docMk/>
            <pc:sldMk cId="2029975986" sldId="257"/>
            <ac:grpSpMk id="142" creationId="{48818E9A-9068-A158-71CD-DF6DF594367C}"/>
          </ac:grpSpMkLst>
        </pc:grpChg>
        <pc:grpChg chg="mod">
          <ac:chgData name="Tessa DesRochers" userId="da196ed0-df14-460e-bfa8-bdf65582a44d" providerId="ADAL" clId="{F1FE6C77-C170-4915-85B9-EE79FC0F0680}" dt="2023-01-25T00:16:27.117" v="3285" actId="165"/>
          <ac:grpSpMkLst>
            <pc:docMk/>
            <pc:sldMk cId="2029975986" sldId="257"/>
            <ac:grpSpMk id="143" creationId="{ACD09FFA-2698-39BD-C4F0-7A4C6D019A48}"/>
          </ac:grpSpMkLst>
        </pc:grpChg>
        <pc:grpChg chg="mod">
          <ac:chgData name="Tessa DesRochers" userId="da196ed0-df14-460e-bfa8-bdf65582a44d" providerId="ADAL" clId="{F1FE6C77-C170-4915-85B9-EE79FC0F0680}" dt="2023-01-25T00:16:27.117" v="3285" actId="165"/>
          <ac:grpSpMkLst>
            <pc:docMk/>
            <pc:sldMk cId="2029975986" sldId="257"/>
            <ac:grpSpMk id="144" creationId="{EC1A86F0-012C-9502-29B3-18E301B97968}"/>
          </ac:grpSpMkLst>
        </pc:grpChg>
        <pc:grpChg chg="mod">
          <ac:chgData name="Tessa DesRochers" userId="da196ed0-df14-460e-bfa8-bdf65582a44d" providerId="ADAL" clId="{F1FE6C77-C170-4915-85B9-EE79FC0F0680}" dt="2023-01-25T00:16:27.117" v="3285" actId="165"/>
          <ac:grpSpMkLst>
            <pc:docMk/>
            <pc:sldMk cId="2029975986" sldId="257"/>
            <ac:grpSpMk id="145" creationId="{0D3C9294-11E6-C7C6-6F57-4048996DBA78}"/>
          </ac:grpSpMkLst>
        </pc:grpChg>
        <pc:grpChg chg="mod">
          <ac:chgData name="Tessa DesRochers" userId="da196ed0-df14-460e-bfa8-bdf65582a44d" providerId="ADAL" clId="{F1FE6C77-C170-4915-85B9-EE79FC0F0680}" dt="2023-01-25T00:16:27.117" v="3285" actId="165"/>
          <ac:grpSpMkLst>
            <pc:docMk/>
            <pc:sldMk cId="2029975986" sldId="257"/>
            <ac:grpSpMk id="146" creationId="{430B4372-54DE-8B7F-4A71-26BAEDB0B1C6}"/>
          </ac:grpSpMkLst>
        </pc:grpChg>
        <pc:grpChg chg="mod">
          <ac:chgData name="Tessa DesRochers" userId="da196ed0-df14-460e-bfa8-bdf65582a44d" providerId="ADAL" clId="{F1FE6C77-C170-4915-85B9-EE79FC0F0680}" dt="2023-01-25T00:16:27.117" v="3285" actId="165"/>
          <ac:grpSpMkLst>
            <pc:docMk/>
            <pc:sldMk cId="2029975986" sldId="257"/>
            <ac:grpSpMk id="147" creationId="{372C9A0A-40CE-8E97-9271-C7012CEDD597}"/>
          </ac:grpSpMkLst>
        </pc:grpChg>
        <pc:grpChg chg="mod">
          <ac:chgData name="Tessa DesRochers" userId="da196ed0-df14-460e-bfa8-bdf65582a44d" providerId="ADAL" clId="{F1FE6C77-C170-4915-85B9-EE79FC0F0680}" dt="2023-01-25T00:16:27.117" v="3285" actId="165"/>
          <ac:grpSpMkLst>
            <pc:docMk/>
            <pc:sldMk cId="2029975986" sldId="257"/>
            <ac:grpSpMk id="148" creationId="{CD9DE79C-DF80-AA64-3E0E-E4AC17011CC9}"/>
          </ac:grpSpMkLst>
        </pc:grpChg>
        <pc:grpChg chg="add mod">
          <ac:chgData name="Tessa DesRochers" userId="da196ed0-df14-460e-bfa8-bdf65582a44d" providerId="ADAL" clId="{F1FE6C77-C170-4915-85B9-EE79FC0F0680}" dt="2023-01-25T00:28:37.495" v="3450" actId="1076"/>
          <ac:grpSpMkLst>
            <pc:docMk/>
            <pc:sldMk cId="2029975986" sldId="257"/>
            <ac:grpSpMk id="167" creationId="{D238F579-20E8-B18D-7F95-795BF5043FAA}"/>
          </ac:grpSpMkLst>
        </pc:grpChg>
        <pc:picChg chg="del mod modCrop">
          <ac:chgData name="Tessa DesRochers" userId="da196ed0-df14-460e-bfa8-bdf65582a44d" providerId="ADAL" clId="{F1FE6C77-C170-4915-85B9-EE79FC0F0680}" dt="2023-01-25T00:15:55.910" v="3279" actId="478"/>
          <ac:picMkLst>
            <pc:docMk/>
            <pc:sldMk cId="2029975986" sldId="257"/>
            <ac:picMk id="6" creationId="{254FA6C3-BE92-3CDE-7EB1-37CF7F0FF2E4}"/>
          </ac:picMkLst>
        </pc:picChg>
        <pc:picChg chg="mod topLvl">
          <ac:chgData name="Tessa DesRochers" userId="da196ed0-df14-460e-bfa8-bdf65582a44d" providerId="ADAL" clId="{F1FE6C77-C170-4915-85B9-EE79FC0F0680}" dt="2023-01-25T00:17:10.339" v="3292" actId="164"/>
          <ac:picMkLst>
            <pc:docMk/>
            <pc:sldMk cId="2029975986" sldId="257"/>
            <ac:picMk id="19" creationId="{85B4B318-E0B5-4C0B-6ECD-DC236D8B631D}"/>
          </ac:picMkLst>
        </pc:picChg>
        <pc:cxnChg chg="del mod topLvl">
          <ac:chgData name="Tessa DesRochers" userId="da196ed0-df14-460e-bfa8-bdf65582a44d" providerId="ADAL" clId="{F1FE6C77-C170-4915-85B9-EE79FC0F0680}" dt="2023-01-25T00:16:40.883" v="3289" actId="478"/>
          <ac:cxnSpMkLst>
            <pc:docMk/>
            <pc:sldMk cId="2029975986" sldId="257"/>
            <ac:cxnSpMk id="9" creationId="{41E434F5-6F40-4403-948A-5996C52212DC}"/>
          </ac:cxnSpMkLst>
        </pc:cxnChg>
        <pc:cxnChg chg="del">
          <ac:chgData name="Tessa DesRochers" userId="da196ed0-df14-460e-bfa8-bdf65582a44d" providerId="ADAL" clId="{F1FE6C77-C170-4915-85B9-EE79FC0F0680}" dt="2023-01-25T00:11:50.188" v="3267" actId="478"/>
          <ac:cxnSpMkLst>
            <pc:docMk/>
            <pc:sldMk cId="2029975986" sldId="257"/>
            <ac:cxnSpMk id="14" creationId="{1EB15108-7C75-C3B1-3D1D-D9B2CEC64CB4}"/>
          </ac:cxnSpMkLst>
        </pc:cxnChg>
        <pc:cxnChg chg="del mod topLvl">
          <ac:chgData name="Tessa DesRochers" userId="da196ed0-df14-460e-bfa8-bdf65582a44d" providerId="ADAL" clId="{F1FE6C77-C170-4915-85B9-EE79FC0F0680}" dt="2023-01-25T00:16:36.533" v="3287" actId="478"/>
          <ac:cxnSpMkLst>
            <pc:docMk/>
            <pc:sldMk cId="2029975986" sldId="257"/>
            <ac:cxnSpMk id="17" creationId="{8978D7CF-5785-C440-B760-9BD821401CCD}"/>
          </ac:cxnSpMkLst>
        </pc:cxnChg>
        <pc:cxnChg chg="del mod topLvl">
          <ac:chgData name="Tessa DesRochers" userId="da196ed0-df14-460e-bfa8-bdf65582a44d" providerId="ADAL" clId="{F1FE6C77-C170-4915-85B9-EE79FC0F0680}" dt="2023-01-25T00:16:42.753" v="3290" actId="478"/>
          <ac:cxnSpMkLst>
            <pc:docMk/>
            <pc:sldMk cId="2029975986" sldId="257"/>
            <ac:cxnSpMk id="27" creationId="{DA85D647-EFFD-F825-E077-3797C0F842C3}"/>
          </ac:cxnSpMkLst>
        </pc:cxnChg>
        <pc:cxnChg chg="del mod topLvl">
          <ac:chgData name="Tessa DesRochers" userId="da196ed0-df14-460e-bfa8-bdf65582a44d" providerId="ADAL" clId="{F1FE6C77-C170-4915-85B9-EE79FC0F0680}" dt="2023-01-25T00:16:33.879" v="3286" actId="478"/>
          <ac:cxnSpMkLst>
            <pc:docMk/>
            <pc:sldMk cId="2029975986" sldId="257"/>
            <ac:cxnSpMk id="46" creationId="{9A660A41-C4E7-2BC4-7604-47D3DF1798B2}"/>
          </ac:cxnSpMkLst>
        </pc:cxnChg>
        <pc:cxnChg chg="mod topLvl">
          <ac:chgData name="Tessa DesRochers" userId="da196ed0-df14-460e-bfa8-bdf65582a44d" providerId="ADAL" clId="{F1FE6C77-C170-4915-85B9-EE79FC0F0680}" dt="2023-01-25T00:17:12.156" v="3293" actId="404"/>
          <ac:cxnSpMkLst>
            <pc:docMk/>
            <pc:sldMk cId="2029975986" sldId="257"/>
            <ac:cxnSpMk id="52" creationId="{025193D2-0B45-4EAA-A64B-D3580F86C56A}"/>
          </ac:cxnSpMkLst>
        </pc:cxnChg>
        <pc:cxnChg chg="del mod topLvl">
          <ac:chgData name="Tessa DesRochers" userId="da196ed0-df14-460e-bfa8-bdf65582a44d" providerId="ADAL" clId="{F1FE6C77-C170-4915-85B9-EE79FC0F0680}" dt="2023-01-25T00:16:33.879" v="3286" actId="478"/>
          <ac:cxnSpMkLst>
            <pc:docMk/>
            <pc:sldMk cId="2029975986" sldId="257"/>
            <ac:cxnSpMk id="53" creationId="{5FF2F50B-4388-9373-7648-FA6F716D0A69}"/>
          </ac:cxnSpMkLst>
        </pc:cxnChg>
        <pc:cxnChg chg="del mod topLvl">
          <ac:chgData name="Tessa DesRochers" userId="da196ed0-df14-460e-bfa8-bdf65582a44d" providerId="ADAL" clId="{F1FE6C77-C170-4915-85B9-EE79FC0F0680}" dt="2023-01-25T00:16:33.879" v="3286" actId="478"/>
          <ac:cxnSpMkLst>
            <pc:docMk/>
            <pc:sldMk cId="2029975986" sldId="257"/>
            <ac:cxnSpMk id="54" creationId="{7489F95E-4EA5-09DB-5382-3BC32443CD72}"/>
          </ac:cxnSpMkLst>
        </pc:cxnChg>
      </pc:sldChg>
      <pc:sldChg chg="addSp delSp modSp add del mod ord">
        <pc:chgData name="Tessa DesRochers" userId="da196ed0-df14-460e-bfa8-bdf65582a44d" providerId="ADAL" clId="{F1FE6C77-C170-4915-85B9-EE79FC0F0680}" dt="2023-01-25T00:32:36.240" v="3514" actId="20577"/>
        <pc:sldMkLst>
          <pc:docMk/>
          <pc:sldMk cId="180374612" sldId="258"/>
        </pc:sldMkLst>
        <pc:spChg chg="mod">
          <ac:chgData name="Tessa DesRochers" userId="da196ed0-df14-460e-bfa8-bdf65582a44d" providerId="ADAL" clId="{F1FE6C77-C170-4915-85B9-EE79FC0F0680}" dt="2023-01-25T00:32:36.240" v="3514" actId="20577"/>
          <ac:spMkLst>
            <pc:docMk/>
            <pc:sldMk cId="180374612" sldId="258"/>
            <ac:spMk id="4" creationId="{2891172F-07AE-3014-1A57-4A47693EEEE6}"/>
          </ac:spMkLst>
        </pc:spChg>
        <pc:spChg chg="add mod">
          <ac:chgData name="Tessa DesRochers" userId="da196ed0-df14-460e-bfa8-bdf65582a44d" providerId="ADAL" clId="{F1FE6C77-C170-4915-85B9-EE79FC0F0680}" dt="2023-01-25T00:31:21.220" v="3480" actId="404"/>
          <ac:spMkLst>
            <pc:docMk/>
            <pc:sldMk cId="180374612" sldId="258"/>
            <ac:spMk id="5" creationId="{A3BD8419-2DC4-CFE4-8706-26E63E0ABCAD}"/>
          </ac:spMkLst>
        </pc:spChg>
        <pc:picChg chg="del mod">
          <ac:chgData name="Tessa DesRochers" userId="da196ed0-df14-460e-bfa8-bdf65582a44d" providerId="ADAL" clId="{F1FE6C77-C170-4915-85B9-EE79FC0F0680}" dt="2023-01-25T00:30:14.748" v="3457" actId="478"/>
          <ac:picMkLst>
            <pc:docMk/>
            <pc:sldMk cId="180374612" sldId="258"/>
            <ac:picMk id="39" creationId="{2543701B-0937-404E-C890-2E73B7CEBBE3}"/>
          </ac:picMkLst>
        </pc:picChg>
      </pc:sldChg>
      <pc:sldChg chg="modSp mod">
        <pc:chgData name="Tessa DesRochers" userId="da196ed0-df14-460e-bfa8-bdf65582a44d" providerId="ADAL" clId="{F1FE6C77-C170-4915-85B9-EE79FC0F0680}" dt="2023-01-25T00:00:37.123" v="2934" actId="20577"/>
        <pc:sldMkLst>
          <pc:docMk/>
          <pc:sldMk cId="254043659" sldId="259"/>
        </pc:sldMkLst>
        <pc:spChg chg="mod">
          <ac:chgData name="Tessa DesRochers" userId="da196ed0-df14-460e-bfa8-bdf65582a44d" providerId="ADAL" clId="{F1FE6C77-C170-4915-85B9-EE79FC0F0680}" dt="2023-01-25T00:00:37.123" v="2934" actId="20577"/>
          <ac:spMkLst>
            <pc:docMk/>
            <pc:sldMk cId="254043659" sldId="259"/>
            <ac:spMk id="9" creationId="{838E91C4-8BAE-88D1-60BB-9ED2B18174F1}"/>
          </ac:spMkLst>
        </pc:spChg>
      </pc:sldChg>
      <pc:sldChg chg="addSp delSp modSp add mod ord">
        <pc:chgData name="Tessa DesRochers" userId="da196ed0-df14-460e-bfa8-bdf65582a44d" providerId="ADAL" clId="{F1FE6C77-C170-4915-85B9-EE79FC0F0680}" dt="2023-01-25T00:46:38.571" v="4031" actId="14100"/>
        <pc:sldMkLst>
          <pc:docMk/>
          <pc:sldMk cId="1667432323" sldId="274"/>
        </pc:sldMkLst>
        <pc:spChg chg="mod">
          <ac:chgData name="Tessa DesRochers" userId="da196ed0-df14-460e-bfa8-bdf65582a44d" providerId="ADAL" clId="{F1FE6C77-C170-4915-85B9-EE79FC0F0680}" dt="2023-01-25T00:46:27.300" v="4030" actId="1076"/>
          <ac:spMkLst>
            <pc:docMk/>
            <pc:sldMk cId="1667432323" sldId="274"/>
            <ac:spMk id="2" creationId="{DAB1A91B-810C-0F91-8F60-9F7E85CF221E}"/>
          </ac:spMkLst>
        </pc:spChg>
        <pc:spChg chg="mod">
          <ac:chgData name="Tessa DesRochers" userId="da196ed0-df14-460e-bfa8-bdf65582a44d" providerId="ADAL" clId="{F1FE6C77-C170-4915-85B9-EE79FC0F0680}" dt="2023-01-25T00:19:05.620" v="3310" actId="1036"/>
          <ac:spMkLst>
            <pc:docMk/>
            <pc:sldMk cId="1667432323" sldId="274"/>
            <ac:spMk id="3" creationId="{DCDF44BF-79AA-B01E-300A-47B40376AD77}"/>
          </ac:spMkLst>
        </pc:spChg>
        <pc:spChg chg="mod">
          <ac:chgData name="Tessa DesRochers" userId="da196ed0-df14-460e-bfa8-bdf65582a44d" providerId="ADAL" clId="{F1FE6C77-C170-4915-85B9-EE79FC0F0680}" dt="2023-01-25T00:19:05.620" v="3310" actId="1036"/>
          <ac:spMkLst>
            <pc:docMk/>
            <pc:sldMk cId="1667432323" sldId="274"/>
            <ac:spMk id="4" creationId="{9B5E749A-E929-B8C2-EC94-9F05722FA8CF}"/>
          </ac:spMkLst>
        </pc:spChg>
        <pc:spChg chg="mod">
          <ac:chgData name="Tessa DesRochers" userId="da196ed0-df14-460e-bfa8-bdf65582a44d" providerId="ADAL" clId="{F1FE6C77-C170-4915-85B9-EE79FC0F0680}" dt="2023-01-25T00:20:10.738" v="3347" actId="20577"/>
          <ac:spMkLst>
            <pc:docMk/>
            <pc:sldMk cId="1667432323" sldId="274"/>
            <ac:spMk id="5" creationId="{5DD54F4F-146D-5B48-3335-85D8EE69004A}"/>
          </ac:spMkLst>
        </pc:spChg>
        <pc:spChg chg="del">
          <ac:chgData name="Tessa DesRochers" userId="da196ed0-df14-460e-bfa8-bdf65582a44d" providerId="ADAL" clId="{F1FE6C77-C170-4915-85B9-EE79FC0F0680}" dt="2023-01-25T00:18:55.722" v="3298" actId="478"/>
          <ac:spMkLst>
            <pc:docMk/>
            <pc:sldMk cId="1667432323" sldId="274"/>
            <ac:spMk id="6" creationId="{E67245DC-3167-FA55-2305-FB310057F2B4}"/>
          </ac:spMkLst>
        </pc:spChg>
        <pc:spChg chg="del">
          <ac:chgData name="Tessa DesRochers" userId="da196ed0-df14-460e-bfa8-bdf65582a44d" providerId="ADAL" clId="{F1FE6C77-C170-4915-85B9-EE79FC0F0680}" dt="2023-01-25T00:18:58.135" v="3299" actId="478"/>
          <ac:spMkLst>
            <pc:docMk/>
            <pc:sldMk cId="1667432323" sldId="274"/>
            <ac:spMk id="9" creationId="{E5102B21-BD72-5233-5124-9C7427F115F2}"/>
          </ac:spMkLst>
        </pc:spChg>
        <pc:spChg chg="add mod">
          <ac:chgData name="Tessa DesRochers" userId="da196ed0-df14-460e-bfa8-bdf65582a44d" providerId="ADAL" clId="{F1FE6C77-C170-4915-85B9-EE79FC0F0680}" dt="2023-01-25T00:46:38.571" v="4031" actId="14100"/>
          <ac:spMkLst>
            <pc:docMk/>
            <pc:sldMk cId="1667432323" sldId="274"/>
            <ac:spMk id="10" creationId="{080B32C0-1D0B-199C-BFF2-C56A2A24414A}"/>
          </ac:spMkLst>
        </pc:spChg>
        <pc:picChg chg="del">
          <ac:chgData name="Tessa DesRochers" userId="da196ed0-df14-460e-bfa8-bdf65582a44d" providerId="ADAL" clId="{F1FE6C77-C170-4915-85B9-EE79FC0F0680}" dt="2023-01-25T00:18:52.600" v="3297" actId="478"/>
          <ac:picMkLst>
            <pc:docMk/>
            <pc:sldMk cId="1667432323" sldId="274"/>
            <ac:picMk id="7" creationId="{4CAC3F4A-059E-DAF1-D9F0-A8B9BC77DB62}"/>
          </ac:picMkLst>
        </pc:picChg>
      </pc:sldChg>
      <pc:sldChg chg="modSp add del mod ord">
        <pc:chgData name="Tessa DesRochers" userId="da196ed0-df14-460e-bfa8-bdf65582a44d" providerId="ADAL" clId="{F1FE6C77-C170-4915-85B9-EE79FC0F0680}" dt="2023-01-25T00:26:37.714" v="3429" actId="404"/>
        <pc:sldMkLst>
          <pc:docMk/>
          <pc:sldMk cId="2474206959" sldId="276"/>
        </pc:sldMkLst>
        <pc:spChg chg="mod">
          <ac:chgData name="Tessa DesRochers" userId="da196ed0-df14-460e-bfa8-bdf65582a44d" providerId="ADAL" clId="{F1FE6C77-C170-4915-85B9-EE79FC0F0680}" dt="2023-01-25T00:23:47.564" v="3384" actId="20577"/>
          <ac:spMkLst>
            <pc:docMk/>
            <pc:sldMk cId="2474206959" sldId="276"/>
            <ac:spMk id="2" creationId="{B0DE2914-40BA-A6E8-0847-A781F42604C9}"/>
          </ac:spMkLst>
        </pc:spChg>
        <pc:spChg chg="mod">
          <ac:chgData name="Tessa DesRochers" userId="da196ed0-df14-460e-bfa8-bdf65582a44d" providerId="ADAL" clId="{F1FE6C77-C170-4915-85B9-EE79FC0F0680}" dt="2023-01-25T00:26:37.714" v="3429" actId="404"/>
          <ac:spMkLst>
            <pc:docMk/>
            <pc:sldMk cId="2474206959" sldId="276"/>
            <ac:spMk id="5" creationId="{D67F66DE-4424-F32F-616F-7E6B9AF7F19A}"/>
          </ac:spMkLst>
        </pc:spChg>
        <pc:graphicFrameChg chg="mod modGraphic">
          <ac:chgData name="Tessa DesRochers" userId="da196ed0-df14-460e-bfa8-bdf65582a44d" providerId="ADAL" clId="{F1FE6C77-C170-4915-85B9-EE79FC0F0680}" dt="2023-01-25T00:24:07.616" v="3414" actId="1076"/>
          <ac:graphicFrameMkLst>
            <pc:docMk/>
            <pc:sldMk cId="2474206959" sldId="276"/>
            <ac:graphicFrameMk id="6" creationId="{D51DF416-5EFA-2A2A-EAB9-7500E072ED3B}"/>
          </ac:graphicFrameMkLst>
        </pc:graphicFrameChg>
      </pc:sldChg>
      <pc:sldChg chg="modSp add del mod ord">
        <pc:chgData name="Tessa DesRochers" userId="da196ed0-df14-460e-bfa8-bdf65582a44d" providerId="ADAL" clId="{F1FE6C77-C170-4915-85B9-EE79FC0F0680}" dt="2023-01-25T00:22:08.221" v="3354" actId="47"/>
        <pc:sldMkLst>
          <pc:docMk/>
          <pc:sldMk cId="2493240992" sldId="287"/>
        </pc:sldMkLst>
        <pc:spChg chg="mod">
          <ac:chgData name="Tessa DesRochers" userId="da196ed0-df14-460e-bfa8-bdf65582a44d" providerId="ADAL" clId="{F1FE6C77-C170-4915-85B9-EE79FC0F0680}" dt="2023-01-24T23:10:14.976" v="872" actId="20577"/>
          <ac:spMkLst>
            <pc:docMk/>
            <pc:sldMk cId="2493240992" sldId="287"/>
            <ac:spMk id="2" creationId="{CBA79602-4C5A-443C-7DC7-5CD05AB89F23}"/>
          </ac:spMkLst>
        </pc:spChg>
        <pc:spChg chg="mod">
          <ac:chgData name="Tessa DesRochers" userId="da196ed0-df14-460e-bfa8-bdf65582a44d" providerId="ADAL" clId="{F1FE6C77-C170-4915-85B9-EE79FC0F0680}" dt="2023-01-24T23:07:40.250" v="843" actId="27636"/>
          <ac:spMkLst>
            <pc:docMk/>
            <pc:sldMk cId="2493240992" sldId="287"/>
            <ac:spMk id="5" creationId="{D94702F5-2E74-FD31-E1AB-C4D19E9FC65E}"/>
          </ac:spMkLst>
        </pc:spChg>
      </pc:sldChg>
      <pc:sldChg chg="addSp delSp modSp add mod">
        <pc:chgData name="Tessa DesRochers" userId="da196ed0-df14-460e-bfa8-bdf65582a44d" providerId="ADAL" clId="{F1FE6C77-C170-4915-85B9-EE79FC0F0680}" dt="2023-01-25T01:30:44.558" v="4141"/>
        <pc:sldMkLst>
          <pc:docMk/>
          <pc:sldMk cId="449454301" sldId="288"/>
        </pc:sldMkLst>
        <pc:spChg chg="mod">
          <ac:chgData name="Tessa DesRochers" userId="da196ed0-df14-460e-bfa8-bdf65582a44d" providerId="ADAL" clId="{F1FE6C77-C170-4915-85B9-EE79FC0F0680}" dt="2023-01-25T00:26:43.724" v="3433" actId="404"/>
          <ac:spMkLst>
            <pc:docMk/>
            <pc:sldMk cId="449454301" sldId="288"/>
            <ac:spMk id="4" creationId="{F111C118-A6BD-E63A-F891-2E34DE6F23C7}"/>
          </ac:spMkLst>
        </pc:spChg>
        <pc:spChg chg="del">
          <ac:chgData name="Tessa DesRochers" userId="da196ed0-df14-460e-bfa8-bdf65582a44d" providerId="ADAL" clId="{F1FE6C77-C170-4915-85B9-EE79FC0F0680}" dt="2023-01-24T23:08:51.433" v="846" actId="478"/>
          <ac:spMkLst>
            <pc:docMk/>
            <pc:sldMk cId="449454301" sldId="288"/>
            <ac:spMk id="30" creationId="{474ED5E4-A303-AD36-BDE7-7A16314B4676}"/>
          </ac:spMkLst>
        </pc:spChg>
        <pc:graphicFrameChg chg="del">
          <ac:chgData name="Tessa DesRochers" userId="da196ed0-df14-460e-bfa8-bdf65582a44d" providerId="ADAL" clId="{F1FE6C77-C170-4915-85B9-EE79FC0F0680}" dt="2023-01-25T01:30:41.728" v="4140" actId="21"/>
          <ac:graphicFrameMkLst>
            <pc:docMk/>
            <pc:sldMk cId="449454301" sldId="288"/>
            <ac:graphicFrameMk id="19" creationId="{44FF865B-F8F1-711E-0E67-CA102D8BCDAE}"/>
          </ac:graphicFrameMkLst>
        </pc:graphicFrameChg>
        <pc:graphicFrameChg chg="del mod">
          <ac:chgData name="Tessa DesRochers" userId="da196ed0-df14-460e-bfa8-bdf65582a44d" providerId="ADAL" clId="{F1FE6C77-C170-4915-85B9-EE79FC0F0680}" dt="2023-01-25T01:30:41.728" v="4140" actId="21"/>
          <ac:graphicFrameMkLst>
            <pc:docMk/>
            <pc:sldMk cId="449454301" sldId="288"/>
            <ac:graphicFrameMk id="20" creationId="{92D72416-1587-EE5A-3485-A5368320C1E7}"/>
          </ac:graphicFrameMkLst>
        </pc:graphicFrameChg>
        <pc:graphicFrameChg chg="del mod">
          <ac:chgData name="Tessa DesRochers" userId="da196ed0-df14-460e-bfa8-bdf65582a44d" providerId="ADAL" clId="{F1FE6C77-C170-4915-85B9-EE79FC0F0680}" dt="2023-01-25T01:30:41.728" v="4140" actId="21"/>
          <ac:graphicFrameMkLst>
            <pc:docMk/>
            <pc:sldMk cId="449454301" sldId="288"/>
            <ac:graphicFrameMk id="21" creationId="{CD7EDA50-DA10-27EE-6C7E-175D3E45B128}"/>
          </ac:graphicFrameMkLst>
        </pc:graphicFrameChg>
        <pc:graphicFrameChg chg="del mod">
          <ac:chgData name="Tessa DesRochers" userId="da196ed0-df14-460e-bfa8-bdf65582a44d" providerId="ADAL" clId="{F1FE6C77-C170-4915-85B9-EE79FC0F0680}" dt="2023-01-25T01:30:41.728" v="4140" actId="21"/>
          <ac:graphicFrameMkLst>
            <pc:docMk/>
            <pc:sldMk cId="449454301" sldId="288"/>
            <ac:graphicFrameMk id="22" creationId="{D6F771E5-5771-DE08-21BC-28B1176C25A0}"/>
          </ac:graphicFrameMkLst>
        </pc:graphicFrameChg>
        <pc:picChg chg="add">
          <ac:chgData name="Tessa DesRochers" userId="da196ed0-df14-460e-bfa8-bdf65582a44d" providerId="ADAL" clId="{F1FE6C77-C170-4915-85B9-EE79FC0F0680}" dt="2023-01-25T01:30:44.558" v="4141"/>
          <ac:picMkLst>
            <pc:docMk/>
            <pc:sldMk cId="449454301" sldId="288"/>
            <ac:picMk id="5" creationId="{30823F7A-99ED-C1AD-8908-5CD5F8F516A1}"/>
          </ac:picMkLst>
        </pc:picChg>
        <pc:cxnChg chg="del mod">
          <ac:chgData name="Tessa DesRochers" userId="da196ed0-df14-460e-bfa8-bdf65582a44d" providerId="ADAL" clId="{F1FE6C77-C170-4915-85B9-EE79FC0F0680}" dt="2023-01-24T23:08:53.802" v="848" actId="478"/>
          <ac:cxnSpMkLst>
            <pc:docMk/>
            <pc:sldMk cId="449454301" sldId="288"/>
            <ac:cxnSpMk id="29" creationId="{BC4438B8-B1C9-5AE5-A9A3-10F7A3A1B578}"/>
          </ac:cxnSpMkLst>
        </pc:cxnChg>
      </pc:sldChg>
      <pc:sldChg chg="modSp add mod ord">
        <pc:chgData name="Tessa DesRochers" userId="da196ed0-df14-460e-bfa8-bdf65582a44d" providerId="ADAL" clId="{F1FE6C77-C170-4915-85B9-EE79FC0F0680}" dt="2023-01-25T00:21:04.075" v="3352" actId="404"/>
        <pc:sldMkLst>
          <pc:docMk/>
          <pc:sldMk cId="3295371661" sldId="289"/>
        </pc:sldMkLst>
        <pc:spChg chg="mod">
          <ac:chgData name="Tessa DesRochers" userId="da196ed0-df14-460e-bfa8-bdf65582a44d" providerId="ADAL" clId="{F1FE6C77-C170-4915-85B9-EE79FC0F0680}" dt="2023-01-25T00:21:04.075" v="3352" actId="404"/>
          <ac:spMkLst>
            <pc:docMk/>
            <pc:sldMk cId="3295371661" sldId="289"/>
            <ac:spMk id="4" creationId="{C3455B73-626D-F4D9-69F9-78C9CCE6CE30}"/>
          </ac:spMkLst>
        </pc:spChg>
        <pc:picChg chg="mod">
          <ac:chgData name="Tessa DesRochers" userId="da196ed0-df14-460e-bfa8-bdf65582a44d" providerId="ADAL" clId="{F1FE6C77-C170-4915-85B9-EE79FC0F0680}" dt="2023-01-24T23:06:43.439" v="836" actId="1076"/>
          <ac:picMkLst>
            <pc:docMk/>
            <pc:sldMk cId="3295371661" sldId="289"/>
            <ac:picMk id="5" creationId="{2AE57753-EA39-DB4C-9CF3-399B06D54E1C}"/>
          </ac:picMkLst>
        </pc:picChg>
      </pc:sldChg>
      <pc:sldChg chg="addSp modSp add mod">
        <pc:chgData name="Tessa DesRochers" userId="da196ed0-df14-460e-bfa8-bdf65582a44d" providerId="ADAL" clId="{F1FE6C77-C170-4915-85B9-EE79FC0F0680}" dt="2023-01-25T00:38:24.292" v="3817"/>
        <pc:sldMkLst>
          <pc:docMk/>
          <pc:sldMk cId="453114632" sldId="290"/>
        </pc:sldMkLst>
        <pc:spChg chg="mod">
          <ac:chgData name="Tessa DesRochers" userId="da196ed0-df14-460e-bfa8-bdf65582a44d" providerId="ADAL" clId="{F1FE6C77-C170-4915-85B9-EE79FC0F0680}" dt="2023-01-25T00:26:51.362" v="3439" actId="403"/>
          <ac:spMkLst>
            <pc:docMk/>
            <pc:sldMk cId="453114632" sldId="290"/>
            <ac:spMk id="4" creationId="{2260E4CA-970A-DFB1-D1ED-104BC727D3FE}"/>
          </ac:spMkLst>
        </pc:spChg>
        <pc:spChg chg="add mod">
          <ac:chgData name="Tessa DesRochers" userId="da196ed0-df14-460e-bfa8-bdf65582a44d" providerId="ADAL" clId="{F1FE6C77-C170-4915-85B9-EE79FC0F0680}" dt="2023-01-25T00:38:24.292" v="3817"/>
          <ac:spMkLst>
            <pc:docMk/>
            <pc:sldMk cId="453114632" sldId="290"/>
            <ac:spMk id="5" creationId="{0A4CD2BA-7199-40DF-A175-295463AF72A5}"/>
          </ac:spMkLst>
        </pc:spChg>
        <pc:spChg chg="add mod">
          <ac:chgData name="Tessa DesRochers" userId="da196ed0-df14-460e-bfa8-bdf65582a44d" providerId="ADAL" clId="{F1FE6C77-C170-4915-85B9-EE79FC0F0680}" dt="2023-01-25T00:38:24.292" v="3817"/>
          <ac:spMkLst>
            <pc:docMk/>
            <pc:sldMk cId="453114632" sldId="290"/>
            <ac:spMk id="6" creationId="{2F70F286-7AD8-CD17-1376-A33E62E836F4}"/>
          </ac:spMkLst>
        </pc:spChg>
      </pc:sldChg>
      <pc:sldChg chg="modSp add mod">
        <pc:chgData name="Tessa DesRochers" userId="da196ed0-df14-460e-bfa8-bdf65582a44d" providerId="ADAL" clId="{F1FE6C77-C170-4915-85B9-EE79FC0F0680}" dt="2023-01-25T00:47:24.505" v="4032" actId="14100"/>
        <pc:sldMkLst>
          <pc:docMk/>
          <pc:sldMk cId="2256186084" sldId="291"/>
        </pc:sldMkLst>
        <pc:spChg chg="mod">
          <ac:chgData name="Tessa DesRochers" userId="da196ed0-df14-460e-bfa8-bdf65582a44d" providerId="ADAL" clId="{F1FE6C77-C170-4915-85B9-EE79FC0F0680}" dt="2023-01-25T00:26:57.906" v="3443" actId="404"/>
          <ac:spMkLst>
            <pc:docMk/>
            <pc:sldMk cId="2256186084" sldId="291"/>
            <ac:spMk id="4" creationId="{34333464-020F-2096-371D-4318A8502CAA}"/>
          </ac:spMkLst>
        </pc:spChg>
        <pc:spChg chg="mod">
          <ac:chgData name="Tessa DesRochers" userId="da196ed0-df14-460e-bfa8-bdf65582a44d" providerId="ADAL" clId="{F1FE6C77-C170-4915-85B9-EE79FC0F0680}" dt="2023-01-25T00:26:24.208" v="3424" actId="6549"/>
          <ac:spMkLst>
            <pc:docMk/>
            <pc:sldMk cId="2256186084" sldId="291"/>
            <ac:spMk id="9" creationId="{80AE30B2-DAAB-7116-6746-FDDEF0F10F93}"/>
          </ac:spMkLst>
        </pc:spChg>
        <pc:spChg chg="mod">
          <ac:chgData name="Tessa DesRochers" userId="da196ed0-df14-460e-bfa8-bdf65582a44d" providerId="ADAL" clId="{F1FE6C77-C170-4915-85B9-EE79FC0F0680}" dt="2023-01-25T00:47:24.505" v="4032" actId="14100"/>
          <ac:spMkLst>
            <pc:docMk/>
            <pc:sldMk cId="2256186084" sldId="291"/>
            <ac:spMk id="10" creationId="{EB763193-5A01-49D8-A1B1-F4D6896F80BF}"/>
          </ac:spMkLst>
        </pc:spChg>
      </pc:sldChg>
      <pc:sldChg chg="add del">
        <pc:chgData name="Tessa DesRochers" userId="da196ed0-df14-460e-bfa8-bdf65582a44d" providerId="ADAL" clId="{F1FE6C77-C170-4915-85B9-EE79FC0F0680}" dt="2023-01-25T00:37:01.706" v="3791" actId="47"/>
        <pc:sldMkLst>
          <pc:docMk/>
          <pc:sldMk cId="2556778417" sldId="804"/>
        </pc:sldMkLst>
      </pc:sldChg>
      <pc:sldChg chg="addSp delSp modSp mod">
        <pc:chgData name="Tessa DesRochers" userId="da196ed0-df14-460e-bfa8-bdf65582a44d" providerId="ADAL" clId="{F1FE6C77-C170-4915-85B9-EE79FC0F0680}" dt="2023-01-25T00:40:12.014" v="3888" actId="1035"/>
        <pc:sldMkLst>
          <pc:docMk/>
          <pc:sldMk cId="2395524193" sldId="4745"/>
        </pc:sldMkLst>
        <pc:spChg chg="del mod">
          <ac:chgData name="Tessa DesRochers" userId="da196ed0-df14-460e-bfa8-bdf65582a44d" providerId="ADAL" clId="{F1FE6C77-C170-4915-85B9-EE79FC0F0680}" dt="2023-01-24T23:25:09.825" v="976" actId="478"/>
          <ac:spMkLst>
            <pc:docMk/>
            <pc:sldMk cId="2395524193" sldId="4745"/>
            <ac:spMk id="4" creationId="{DEA311F8-1112-4DC7-9196-5ADD9F013540}"/>
          </ac:spMkLst>
        </pc:spChg>
        <pc:spChg chg="add del mod">
          <ac:chgData name="Tessa DesRochers" userId="da196ed0-df14-460e-bfa8-bdf65582a44d" providerId="ADAL" clId="{F1FE6C77-C170-4915-85B9-EE79FC0F0680}" dt="2023-01-24T19:17:36.792" v="480" actId="478"/>
          <ac:spMkLst>
            <pc:docMk/>
            <pc:sldMk cId="2395524193" sldId="4745"/>
            <ac:spMk id="5" creationId="{1830FC9A-4F9E-DCEB-9DAE-0E2710D97B55}"/>
          </ac:spMkLst>
        </pc:spChg>
        <pc:spChg chg="add mod">
          <ac:chgData name="Tessa DesRochers" userId="da196ed0-df14-460e-bfa8-bdf65582a44d" providerId="ADAL" clId="{F1FE6C77-C170-4915-85B9-EE79FC0F0680}" dt="2023-01-25T00:40:12.014" v="3888" actId="1035"/>
          <ac:spMkLst>
            <pc:docMk/>
            <pc:sldMk cId="2395524193" sldId="4745"/>
            <ac:spMk id="7" creationId="{664DEF2C-78CE-AC9F-2134-514B73862CEA}"/>
          </ac:spMkLst>
        </pc:spChg>
        <pc:spChg chg="add mod">
          <ac:chgData name="Tessa DesRochers" userId="da196ed0-df14-460e-bfa8-bdf65582a44d" providerId="ADAL" clId="{F1FE6C77-C170-4915-85B9-EE79FC0F0680}" dt="2023-01-24T23:48:37.339" v="2452"/>
          <ac:spMkLst>
            <pc:docMk/>
            <pc:sldMk cId="2395524193" sldId="4745"/>
            <ac:spMk id="9" creationId="{0B039D3B-235D-0834-5E62-99AF85182480}"/>
          </ac:spMkLst>
        </pc:spChg>
        <pc:spChg chg="mod">
          <ac:chgData name="Tessa DesRochers" userId="da196ed0-df14-460e-bfa8-bdf65582a44d" providerId="ADAL" clId="{F1FE6C77-C170-4915-85B9-EE79FC0F0680}" dt="2023-01-24T13:31:56.219" v="6" actId="207"/>
          <ac:spMkLst>
            <pc:docMk/>
            <pc:sldMk cId="2395524193" sldId="4745"/>
            <ac:spMk id="12" creationId="{24CA09F8-EEB7-48F6-946B-8DF953FA381D}"/>
          </ac:spMkLst>
        </pc:spChg>
        <pc:spChg chg="del">
          <ac:chgData name="Tessa DesRochers" userId="da196ed0-df14-460e-bfa8-bdf65582a44d" providerId="ADAL" clId="{F1FE6C77-C170-4915-85B9-EE79FC0F0680}" dt="2023-01-24T13:33:10.025" v="13" actId="478"/>
          <ac:spMkLst>
            <pc:docMk/>
            <pc:sldMk cId="2395524193" sldId="4745"/>
            <ac:spMk id="15" creationId="{D63AE9B5-61CE-4455-B6A5-678E0B3D8498}"/>
          </ac:spMkLst>
        </pc:spChg>
        <pc:picChg chg="add mod">
          <ac:chgData name="Tessa DesRochers" userId="da196ed0-df14-460e-bfa8-bdf65582a44d" providerId="ADAL" clId="{F1FE6C77-C170-4915-85B9-EE79FC0F0680}" dt="2023-01-25T00:40:12.014" v="3888" actId="1035"/>
          <ac:picMkLst>
            <pc:docMk/>
            <pc:sldMk cId="2395524193" sldId="4745"/>
            <ac:picMk id="6" creationId="{C350C4C9-1395-5ED8-EC5B-3616116AB781}"/>
          </ac:picMkLst>
        </pc:picChg>
        <pc:picChg chg="add mod modCrop">
          <ac:chgData name="Tessa DesRochers" userId="da196ed0-df14-460e-bfa8-bdf65582a44d" providerId="ADAL" clId="{F1FE6C77-C170-4915-85B9-EE79FC0F0680}" dt="2023-01-25T00:40:12.014" v="3888" actId="1035"/>
          <ac:picMkLst>
            <pc:docMk/>
            <pc:sldMk cId="2395524193" sldId="4745"/>
            <ac:picMk id="8" creationId="{0DF3CBB6-5835-7279-6F7D-9258A982EBF0}"/>
          </ac:picMkLst>
        </pc:picChg>
        <pc:picChg chg="mod modCrop">
          <ac:chgData name="Tessa DesRochers" userId="da196ed0-df14-460e-bfa8-bdf65582a44d" providerId="ADAL" clId="{F1FE6C77-C170-4915-85B9-EE79FC0F0680}" dt="2023-01-25T00:40:12.014" v="3888" actId="1035"/>
          <ac:picMkLst>
            <pc:docMk/>
            <pc:sldMk cId="2395524193" sldId="4745"/>
            <ac:picMk id="45" creationId="{027E2CF0-2EF1-57B2-D454-AB202695DF03}"/>
          </ac:picMkLst>
        </pc:picChg>
      </pc:sldChg>
      <pc:sldChg chg="del">
        <pc:chgData name="Tessa DesRochers" userId="da196ed0-df14-460e-bfa8-bdf65582a44d" providerId="ADAL" clId="{F1FE6C77-C170-4915-85B9-EE79FC0F0680}" dt="2023-01-24T13:53:53.746" v="303" actId="47"/>
        <pc:sldMkLst>
          <pc:docMk/>
          <pc:sldMk cId="513808574" sldId="4749"/>
        </pc:sldMkLst>
      </pc:sldChg>
      <pc:sldChg chg="del ord">
        <pc:chgData name="Tessa DesRochers" userId="da196ed0-df14-460e-bfa8-bdf65582a44d" providerId="ADAL" clId="{F1FE6C77-C170-4915-85B9-EE79FC0F0680}" dt="2023-01-24T23:55:15.394" v="2620" actId="47"/>
        <pc:sldMkLst>
          <pc:docMk/>
          <pc:sldMk cId="2158900776" sldId="4750"/>
        </pc:sldMkLst>
      </pc:sldChg>
      <pc:sldChg chg="addSp delSp modSp mod ord">
        <pc:chgData name="Tessa DesRochers" userId="da196ed0-df14-460e-bfa8-bdf65582a44d" providerId="ADAL" clId="{F1FE6C77-C170-4915-85B9-EE79FC0F0680}" dt="2023-01-24T23:55:34.730" v="2624" actId="478"/>
        <pc:sldMkLst>
          <pc:docMk/>
          <pc:sldMk cId="2418933776" sldId="4751"/>
        </pc:sldMkLst>
        <pc:spChg chg="mod">
          <ac:chgData name="Tessa DesRochers" userId="da196ed0-df14-460e-bfa8-bdf65582a44d" providerId="ADAL" clId="{F1FE6C77-C170-4915-85B9-EE79FC0F0680}" dt="2023-01-24T23:52:21.179" v="2552" actId="20577"/>
          <ac:spMkLst>
            <pc:docMk/>
            <pc:sldMk cId="2418933776" sldId="4751"/>
            <ac:spMk id="4" creationId="{3CD21765-2BA8-7C6F-21CA-05D682D712C1}"/>
          </ac:spMkLst>
        </pc:spChg>
        <pc:spChg chg="add del mod">
          <ac:chgData name="Tessa DesRochers" userId="da196ed0-df14-460e-bfa8-bdf65582a44d" providerId="ADAL" clId="{F1FE6C77-C170-4915-85B9-EE79FC0F0680}" dt="2023-01-24T23:55:34.730" v="2624" actId="478"/>
          <ac:spMkLst>
            <pc:docMk/>
            <pc:sldMk cId="2418933776" sldId="4751"/>
            <ac:spMk id="6" creationId="{FF6ACC38-907D-A843-91A0-99BFDFF149FD}"/>
          </ac:spMkLst>
        </pc:spChg>
        <pc:spChg chg="add mod">
          <ac:chgData name="Tessa DesRochers" userId="da196ed0-df14-460e-bfa8-bdf65582a44d" providerId="ADAL" clId="{F1FE6C77-C170-4915-85B9-EE79FC0F0680}" dt="2023-01-24T23:53:57.133" v="2611" actId="20577"/>
          <ac:spMkLst>
            <pc:docMk/>
            <pc:sldMk cId="2418933776" sldId="4751"/>
            <ac:spMk id="9" creationId="{14C44F61-C10E-934B-271D-380F5CF25E9D}"/>
          </ac:spMkLst>
        </pc:spChg>
        <pc:spChg chg="mod">
          <ac:chgData name="Tessa DesRochers" userId="da196ed0-df14-460e-bfa8-bdf65582a44d" providerId="ADAL" clId="{F1FE6C77-C170-4915-85B9-EE79FC0F0680}" dt="2023-01-24T23:53:36.598" v="2578" actId="554"/>
          <ac:spMkLst>
            <pc:docMk/>
            <pc:sldMk cId="2418933776" sldId="4751"/>
            <ac:spMk id="12" creationId="{BFDBCA9B-10E4-9A8D-F8FB-E7EFA03207CF}"/>
          </ac:spMkLst>
        </pc:spChg>
        <pc:spChg chg="add del mod">
          <ac:chgData name="Tessa DesRochers" userId="da196ed0-df14-460e-bfa8-bdf65582a44d" providerId="ADAL" clId="{F1FE6C77-C170-4915-85B9-EE79FC0F0680}" dt="2023-01-24T23:55:31.277" v="2623" actId="478"/>
          <ac:spMkLst>
            <pc:docMk/>
            <pc:sldMk cId="2418933776" sldId="4751"/>
            <ac:spMk id="13" creationId="{44EE9FBF-3887-444A-DC85-1F61D470EE01}"/>
          </ac:spMkLst>
        </pc:spChg>
        <pc:graphicFrameChg chg="add mod">
          <ac:chgData name="Tessa DesRochers" userId="da196ed0-df14-460e-bfa8-bdf65582a44d" providerId="ADAL" clId="{F1FE6C77-C170-4915-85B9-EE79FC0F0680}" dt="2023-01-24T23:55:04.587" v="2618" actId="1076"/>
          <ac:graphicFrameMkLst>
            <pc:docMk/>
            <pc:sldMk cId="2418933776" sldId="4751"/>
            <ac:graphicFrameMk id="10" creationId="{5792BC2F-E4D3-6CEC-CBBB-EF9F030A9F4C}"/>
          </ac:graphicFrameMkLst>
        </pc:graphicFrameChg>
        <pc:picChg chg="mod">
          <ac:chgData name="Tessa DesRochers" userId="da196ed0-df14-460e-bfa8-bdf65582a44d" providerId="ADAL" clId="{F1FE6C77-C170-4915-85B9-EE79FC0F0680}" dt="2023-01-24T23:54:45.994" v="2616" actId="554"/>
          <ac:picMkLst>
            <pc:docMk/>
            <pc:sldMk cId="2418933776" sldId="4751"/>
            <ac:picMk id="5" creationId="{C3768BB4-1DDB-0101-E8F2-76044284674A}"/>
          </ac:picMkLst>
        </pc:picChg>
        <pc:picChg chg="add mod">
          <ac:chgData name="Tessa DesRochers" userId="da196ed0-df14-460e-bfa8-bdf65582a44d" providerId="ADAL" clId="{F1FE6C77-C170-4915-85B9-EE79FC0F0680}" dt="2023-01-24T23:54:45.994" v="2616" actId="554"/>
          <ac:picMkLst>
            <pc:docMk/>
            <pc:sldMk cId="2418933776" sldId="4751"/>
            <ac:picMk id="7" creationId="{6FAF75CE-B8F3-7614-331A-CE16F09337DE}"/>
          </ac:picMkLst>
        </pc:picChg>
      </pc:sldChg>
      <pc:sldChg chg="modSp mod">
        <pc:chgData name="Tessa DesRochers" userId="da196ed0-df14-460e-bfa8-bdf65582a44d" providerId="ADAL" clId="{F1FE6C77-C170-4915-85B9-EE79FC0F0680}" dt="2023-01-25T00:39:58.463" v="3871" actId="404"/>
        <pc:sldMkLst>
          <pc:docMk/>
          <pc:sldMk cId="2793750155" sldId="4752"/>
        </pc:sldMkLst>
        <pc:spChg chg="mod">
          <ac:chgData name="Tessa DesRochers" userId="da196ed0-df14-460e-bfa8-bdf65582a44d" providerId="ADAL" clId="{F1FE6C77-C170-4915-85B9-EE79FC0F0680}" dt="2023-01-25T00:39:46.411" v="3866" actId="20577"/>
          <ac:spMkLst>
            <pc:docMk/>
            <pc:sldMk cId="2793750155" sldId="4752"/>
            <ac:spMk id="2" creationId="{173A178A-BB84-3B4B-3D8E-AAC4262F45D7}"/>
          </ac:spMkLst>
        </pc:spChg>
        <pc:spChg chg="mod">
          <ac:chgData name="Tessa DesRochers" userId="da196ed0-df14-460e-bfa8-bdf65582a44d" providerId="ADAL" clId="{F1FE6C77-C170-4915-85B9-EE79FC0F0680}" dt="2023-01-25T00:39:58.463" v="3871" actId="404"/>
          <ac:spMkLst>
            <pc:docMk/>
            <pc:sldMk cId="2793750155" sldId="4752"/>
            <ac:spMk id="8" creationId="{1664AF59-7278-157D-C9C9-070994A2973E}"/>
          </ac:spMkLst>
        </pc:spChg>
      </pc:sldChg>
      <pc:sldChg chg="del">
        <pc:chgData name="Tessa DesRochers" userId="da196ed0-df14-460e-bfa8-bdf65582a44d" providerId="ADAL" clId="{F1FE6C77-C170-4915-85B9-EE79FC0F0680}" dt="2023-01-24T19:43:08.776" v="490" actId="47"/>
        <pc:sldMkLst>
          <pc:docMk/>
          <pc:sldMk cId="3325675701" sldId="4753"/>
        </pc:sldMkLst>
      </pc:sldChg>
      <pc:sldChg chg="addSp delSp modSp mod ord">
        <pc:chgData name="Tessa DesRochers" userId="da196ed0-df14-460e-bfa8-bdf65582a44d" providerId="ADAL" clId="{F1FE6C77-C170-4915-85B9-EE79FC0F0680}" dt="2023-01-25T00:09:31.797" v="3199" actId="1076"/>
        <pc:sldMkLst>
          <pc:docMk/>
          <pc:sldMk cId="421952792" sldId="4756"/>
        </pc:sldMkLst>
        <pc:picChg chg="mod">
          <ac:chgData name="Tessa DesRochers" userId="da196ed0-df14-460e-bfa8-bdf65582a44d" providerId="ADAL" clId="{F1FE6C77-C170-4915-85B9-EE79FC0F0680}" dt="2023-01-25T00:09:31.797" v="3199" actId="1076"/>
          <ac:picMkLst>
            <pc:docMk/>
            <pc:sldMk cId="421952792" sldId="4756"/>
            <ac:picMk id="6" creationId="{87C600BA-55F1-93DF-73BC-7DC7DBB38CBE}"/>
          </ac:picMkLst>
        </pc:picChg>
        <pc:picChg chg="add del mod">
          <ac:chgData name="Tessa DesRochers" userId="da196ed0-df14-460e-bfa8-bdf65582a44d" providerId="ADAL" clId="{F1FE6C77-C170-4915-85B9-EE79FC0F0680}" dt="2023-01-25T00:05:10.914" v="3051" actId="21"/>
          <ac:picMkLst>
            <pc:docMk/>
            <pc:sldMk cId="421952792" sldId="4756"/>
            <ac:picMk id="7" creationId="{53569BDF-97B2-F775-84CA-D42819096C74}"/>
          </ac:picMkLst>
        </pc:picChg>
      </pc:sldChg>
      <pc:sldChg chg="addSp modSp mod ord">
        <pc:chgData name="Tessa DesRochers" userId="da196ed0-df14-460e-bfa8-bdf65582a44d" providerId="ADAL" clId="{F1FE6C77-C170-4915-85B9-EE79FC0F0680}" dt="2023-01-25T08:27:28.622" v="4231" actId="1036"/>
        <pc:sldMkLst>
          <pc:docMk/>
          <pc:sldMk cId="4129451306" sldId="4757"/>
        </pc:sldMkLst>
        <pc:spChg chg="mod">
          <ac:chgData name="Tessa DesRochers" userId="da196ed0-df14-460e-bfa8-bdf65582a44d" providerId="ADAL" clId="{F1FE6C77-C170-4915-85B9-EE79FC0F0680}" dt="2023-01-24T23:47:58.296" v="2447" actId="1036"/>
          <ac:spMkLst>
            <pc:docMk/>
            <pc:sldMk cId="4129451306" sldId="4757"/>
            <ac:spMk id="2" creationId="{40011B29-DF1D-255C-66D1-CF2C0B618D8B}"/>
          </ac:spMkLst>
        </pc:spChg>
        <pc:spChg chg="mod">
          <ac:chgData name="Tessa DesRochers" userId="da196ed0-df14-460e-bfa8-bdf65582a44d" providerId="ADAL" clId="{F1FE6C77-C170-4915-85B9-EE79FC0F0680}" dt="2023-01-24T23:47:58.296" v="2447" actId="1036"/>
          <ac:spMkLst>
            <pc:docMk/>
            <pc:sldMk cId="4129451306" sldId="4757"/>
            <ac:spMk id="3" creationId="{C188E4BB-F17B-7EE9-4205-41F2200B36DA}"/>
          </ac:spMkLst>
        </pc:spChg>
        <pc:spChg chg="mod">
          <ac:chgData name="Tessa DesRochers" userId="da196ed0-df14-460e-bfa8-bdf65582a44d" providerId="ADAL" clId="{F1FE6C77-C170-4915-85B9-EE79FC0F0680}" dt="2023-01-24T23:47:38.615" v="2431" actId="14100"/>
          <ac:spMkLst>
            <pc:docMk/>
            <pc:sldMk cId="4129451306" sldId="4757"/>
            <ac:spMk id="4" creationId="{0748D089-764C-802C-DCA4-35E2A31461C9}"/>
          </ac:spMkLst>
        </pc:spChg>
        <pc:spChg chg="mod">
          <ac:chgData name="Tessa DesRochers" userId="da196ed0-df14-460e-bfa8-bdf65582a44d" providerId="ADAL" clId="{F1FE6C77-C170-4915-85B9-EE79FC0F0680}" dt="2023-01-25T08:27:28.622" v="4231" actId="1036"/>
          <ac:spMkLst>
            <pc:docMk/>
            <pc:sldMk cId="4129451306" sldId="4757"/>
            <ac:spMk id="6" creationId="{A85F01AB-AA3D-49A6-4580-0A89981E94DE}"/>
          </ac:spMkLst>
        </pc:spChg>
        <pc:picChg chg="add mod">
          <ac:chgData name="Tessa DesRochers" userId="da196ed0-df14-460e-bfa8-bdf65582a44d" providerId="ADAL" clId="{F1FE6C77-C170-4915-85B9-EE79FC0F0680}" dt="2023-01-24T23:50:30.891" v="2480" actId="1076"/>
          <ac:picMkLst>
            <pc:docMk/>
            <pc:sldMk cId="4129451306" sldId="4757"/>
            <ac:picMk id="8" creationId="{5C0ABEB8-8C98-FFB0-6694-854A79210425}"/>
          </ac:picMkLst>
        </pc:picChg>
      </pc:sldChg>
      <pc:sldChg chg="addSp delSp modSp add mod ord">
        <pc:chgData name="Tessa DesRochers" userId="da196ed0-df14-460e-bfa8-bdf65582a44d" providerId="ADAL" clId="{F1FE6C77-C170-4915-85B9-EE79FC0F0680}" dt="2023-01-25T01:29:58.283" v="4136" actId="1036"/>
        <pc:sldMkLst>
          <pc:docMk/>
          <pc:sldMk cId="3696759508" sldId="4758"/>
        </pc:sldMkLst>
        <pc:spChg chg="mod">
          <ac:chgData name="Tessa DesRochers" userId="da196ed0-df14-460e-bfa8-bdf65582a44d" providerId="ADAL" clId="{F1FE6C77-C170-4915-85B9-EE79FC0F0680}" dt="2023-01-25T00:44:12.247" v="4009" actId="20577"/>
          <ac:spMkLst>
            <pc:docMk/>
            <pc:sldMk cId="3696759508" sldId="4758"/>
            <ac:spMk id="3" creationId="{FCFA6121-B027-4E65-8434-4F1335BB86F5}"/>
          </ac:spMkLst>
        </pc:spChg>
        <pc:spChg chg="add mod">
          <ac:chgData name="Tessa DesRochers" userId="da196ed0-df14-460e-bfa8-bdf65582a44d" providerId="ADAL" clId="{F1FE6C77-C170-4915-85B9-EE79FC0F0680}" dt="2023-01-25T00:38:38.299" v="3818"/>
          <ac:spMkLst>
            <pc:docMk/>
            <pc:sldMk cId="3696759508" sldId="4758"/>
            <ac:spMk id="17" creationId="{2218C127-8C86-CBE5-9BF6-DADFFDFE03D1}"/>
          </ac:spMkLst>
        </pc:spChg>
        <pc:spChg chg="add del mod">
          <ac:chgData name="Tessa DesRochers" userId="da196ed0-df14-460e-bfa8-bdf65582a44d" providerId="ADAL" clId="{F1FE6C77-C170-4915-85B9-EE79FC0F0680}" dt="2023-01-25T00:38:44.394" v="3819" actId="478"/>
          <ac:spMkLst>
            <pc:docMk/>
            <pc:sldMk cId="3696759508" sldId="4758"/>
            <ac:spMk id="22" creationId="{685116F3-5C08-F749-B8B0-5F069921AC57}"/>
          </ac:spMkLst>
        </pc:spChg>
        <pc:picChg chg="mod">
          <ac:chgData name="Tessa DesRochers" userId="da196ed0-df14-460e-bfa8-bdf65582a44d" providerId="ADAL" clId="{F1FE6C77-C170-4915-85B9-EE79FC0F0680}" dt="2023-01-25T01:29:58.283" v="4136" actId="1036"/>
          <ac:picMkLst>
            <pc:docMk/>
            <pc:sldMk cId="3696759508" sldId="4758"/>
            <ac:picMk id="20" creationId="{008D7964-DDAC-4D22-80A2-45B22FBED4F5}"/>
          </ac:picMkLst>
        </pc:picChg>
      </pc:sldChg>
      <pc:sldChg chg="modSp mod ord">
        <pc:chgData name="Tessa DesRochers" userId="da196ed0-df14-460e-bfa8-bdf65582a44d" providerId="ADAL" clId="{F1FE6C77-C170-4915-85B9-EE79FC0F0680}" dt="2023-01-24T23:51:18.233" v="2492" actId="14100"/>
        <pc:sldMkLst>
          <pc:docMk/>
          <pc:sldMk cId="3937285701" sldId="4759"/>
        </pc:sldMkLst>
        <pc:spChg chg="mod">
          <ac:chgData name="Tessa DesRochers" userId="da196ed0-df14-460e-bfa8-bdf65582a44d" providerId="ADAL" clId="{F1FE6C77-C170-4915-85B9-EE79FC0F0680}" dt="2023-01-24T23:50:44.077" v="2489" actId="1036"/>
          <ac:spMkLst>
            <pc:docMk/>
            <pc:sldMk cId="3937285701" sldId="4759"/>
            <ac:spMk id="2" creationId="{40011B29-DF1D-255C-66D1-CF2C0B618D8B}"/>
          </ac:spMkLst>
        </pc:spChg>
        <pc:spChg chg="mod">
          <ac:chgData name="Tessa DesRochers" userId="da196ed0-df14-460e-bfa8-bdf65582a44d" providerId="ADAL" clId="{F1FE6C77-C170-4915-85B9-EE79FC0F0680}" dt="2023-01-24T23:50:44.077" v="2489" actId="1036"/>
          <ac:spMkLst>
            <pc:docMk/>
            <pc:sldMk cId="3937285701" sldId="4759"/>
            <ac:spMk id="3" creationId="{C188E4BB-F17B-7EE9-4205-41F2200B36DA}"/>
          </ac:spMkLst>
        </pc:spChg>
        <pc:spChg chg="mod">
          <ac:chgData name="Tessa DesRochers" userId="da196ed0-df14-460e-bfa8-bdf65582a44d" providerId="ADAL" clId="{F1FE6C77-C170-4915-85B9-EE79FC0F0680}" dt="2023-01-24T23:51:18.233" v="2492" actId="14100"/>
          <ac:spMkLst>
            <pc:docMk/>
            <pc:sldMk cId="3937285701" sldId="4759"/>
            <ac:spMk id="4" creationId="{0748D089-764C-802C-DCA4-35E2A31461C9}"/>
          </ac:spMkLst>
        </pc:spChg>
      </pc:sldChg>
      <pc:sldChg chg="addSp delSp modSp mod ord">
        <pc:chgData name="Tessa DesRochers" userId="da196ed0-df14-460e-bfa8-bdf65582a44d" providerId="ADAL" clId="{F1FE6C77-C170-4915-85B9-EE79FC0F0680}" dt="2023-01-24T23:57:48.964" v="2840" actId="6549"/>
        <pc:sldMkLst>
          <pc:docMk/>
          <pc:sldMk cId="1163912097" sldId="4763"/>
        </pc:sldMkLst>
        <pc:spChg chg="del">
          <ac:chgData name="Tessa DesRochers" userId="da196ed0-df14-460e-bfa8-bdf65582a44d" providerId="ADAL" clId="{F1FE6C77-C170-4915-85B9-EE79FC0F0680}" dt="2023-01-24T23:44:44.982" v="2344" actId="478"/>
          <ac:spMkLst>
            <pc:docMk/>
            <pc:sldMk cId="1163912097" sldId="4763"/>
            <ac:spMk id="4" creationId="{DEA311F8-1112-4DC7-9196-5ADD9F013540}"/>
          </ac:spMkLst>
        </pc:spChg>
        <pc:spChg chg="add mod">
          <ac:chgData name="Tessa DesRochers" userId="da196ed0-df14-460e-bfa8-bdf65582a44d" providerId="ADAL" clId="{F1FE6C77-C170-4915-85B9-EE79FC0F0680}" dt="2023-01-24T23:46:37.551" v="2381" actId="554"/>
          <ac:spMkLst>
            <pc:docMk/>
            <pc:sldMk cId="1163912097" sldId="4763"/>
            <ac:spMk id="5" creationId="{930775C2-DEDB-6771-0636-945A1D4FBDB0}"/>
          </ac:spMkLst>
        </pc:spChg>
        <pc:spChg chg="add mod">
          <ac:chgData name="Tessa DesRochers" userId="da196ed0-df14-460e-bfa8-bdf65582a44d" providerId="ADAL" clId="{F1FE6C77-C170-4915-85B9-EE79FC0F0680}" dt="2023-01-24T23:57:48.964" v="2840" actId="6549"/>
          <ac:spMkLst>
            <pc:docMk/>
            <pc:sldMk cId="1163912097" sldId="4763"/>
            <ac:spMk id="6" creationId="{1DDBDB8A-1F84-C15E-640D-F75E248882B0}"/>
          </ac:spMkLst>
        </pc:spChg>
        <pc:spChg chg="mod">
          <ac:chgData name="Tessa DesRochers" userId="da196ed0-df14-460e-bfa8-bdf65582a44d" providerId="ADAL" clId="{F1FE6C77-C170-4915-85B9-EE79FC0F0680}" dt="2023-01-24T13:38:59.680" v="217" actId="20577"/>
          <ac:spMkLst>
            <pc:docMk/>
            <pc:sldMk cId="1163912097" sldId="4763"/>
            <ac:spMk id="7" creationId="{88B81DFE-AC63-442E-8489-B75305A1E43C}"/>
          </ac:spMkLst>
        </pc:spChg>
        <pc:spChg chg="add mod">
          <ac:chgData name="Tessa DesRochers" userId="da196ed0-df14-460e-bfa8-bdf65582a44d" providerId="ADAL" clId="{F1FE6C77-C170-4915-85B9-EE79FC0F0680}" dt="2023-01-24T23:48:21.282" v="2448"/>
          <ac:spMkLst>
            <pc:docMk/>
            <pc:sldMk cId="1163912097" sldId="4763"/>
            <ac:spMk id="8" creationId="{41056E94-E149-4308-4900-ED2F307A4256}"/>
          </ac:spMkLst>
        </pc:spChg>
        <pc:spChg chg="mod">
          <ac:chgData name="Tessa DesRochers" userId="da196ed0-df14-460e-bfa8-bdf65582a44d" providerId="ADAL" clId="{F1FE6C77-C170-4915-85B9-EE79FC0F0680}" dt="2023-01-24T23:45:55.173" v="2374" actId="1035"/>
          <ac:spMkLst>
            <pc:docMk/>
            <pc:sldMk cId="1163912097" sldId="4763"/>
            <ac:spMk id="13" creationId="{92E557CB-2181-46B6-8773-9BEAA64C751D}"/>
          </ac:spMkLst>
        </pc:spChg>
        <pc:picChg chg="mod modCrop">
          <ac:chgData name="Tessa DesRochers" userId="da196ed0-df14-460e-bfa8-bdf65582a44d" providerId="ADAL" clId="{F1FE6C77-C170-4915-85B9-EE79FC0F0680}" dt="2023-01-24T23:45:55.173" v="2374" actId="1035"/>
          <ac:picMkLst>
            <pc:docMk/>
            <pc:sldMk cId="1163912097" sldId="4763"/>
            <ac:picMk id="24" creationId="{88B1D84F-70BE-A5BA-2061-ECA2269A3C40}"/>
          </ac:picMkLst>
        </pc:picChg>
      </pc:sldChg>
      <pc:sldChg chg="ord">
        <pc:chgData name="Tessa DesRochers" userId="da196ed0-df14-460e-bfa8-bdf65582a44d" providerId="ADAL" clId="{F1FE6C77-C170-4915-85B9-EE79FC0F0680}" dt="2023-01-24T13:34:48.067" v="19"/>
        <pc:sldMkLst>
          <pc:docMk/>
          <pc:sldMk cId="368237896" sldId="4764"/>
        </pc:sldMkLst>
      </pc:sldChg>
      <pc:sldChg chg="modSp mod">
        <pc:chgData name="Tessa DesRochers" userId="da196ed0-df14-460e-bfa8-bdf65582a44d" providerId="ADAL" clId="{F1FE6C77-C170-4915-85B9-EE79FC0F0680}" dt="2023-01-25T00:00:54.145" v="2978" actId="20577"/>
        <pc:sldMkLst>
          <pc:docMk/>
          <pc:sldMk cId="2454484722" sldId="4765"/>
        </pc:sldMkLst>
        <pc:spChg chg="mod">
          <ac:chgData name="Tessa DesRochers" userId="da196ed0-df14-460e-bfa8-bdf65582a44d" providerId="ADAL" clId="{F1FE6C77-C170-4915-85B9-EE79FC0F0680}" dt="2023-01-25T00:00:54.145" v="2978" actId="20577"/>
          <ac:spMkLst>
            <pc:docMk/>
            <pc:sldMk cId="2454484722" sldId="4765"/>
            <ac:spMk id="10" creationId="{48BB49E1-9BC3-6AAD-B896-3833A5F8EE5C}"/>
          </ac:spMkLst>
        </pc:spChg>
      </pc:sldChg>
      <pc:sldChg chg="del">
        <pc:chgData name="Tessa DesRochers" userId="da196ed0-df14-460e-bfa8-bdf65582a44d" providerId="ADAL" clId="{F1FE6C77-C170-4915-85B9-EE79FC0F0680}" dt="2023-01-24T13:53:54.605" v="304" actId="47"/>
        <pc:sldMkLst>
          <pc:docMk/>
          <pc:sldMk cId="3373876058" sldId="4766"/>
        </pc:sldMkLst>
      </pc:sldChg>
      <pc:sldChg chg="del">
        <pc:chgData name="Tessa DesRochers" userId="da196ed0-df14-460e-bfa8-bdf65582a44d" providerId="ADAL" clId="{F1FE6C77-C170-4915-85B9-EE79FC0F0680}" dt="2023-01-24T13:54:14.712" v="305" actId="47"/>
        <pc:sldMkLst>
          <pc:docMk/>
          <pc:sldMk cId="3167944611" sldId="4767"/>
        </pc:sldMkLst>
      </pc:sldChg>
      <pc:sldChg chg="del">
        <pc:chgData name="Tessa DesRochers" userId="da196ed0-df14-460e-bfa8-bdf65582a44d" providerId="ADAL" clId="{F1FE6C77-C170-4915-85B9-EE79FC0F0680}" dt="2023-01-24T13:54:21.024" v="307" actId="47"/>
        <pc:sldMkLst>
          <pc:docMk/>
          <pc:sldMk cId="2861300417" sldId="4768"/>
        </pc:sldMkLst>
      </pc:sldChg>
      <pc:sldChg chg="del">
        <pc:chgData name="Tessa DesRochers" userId="da196ed0-df14-460e-bfa8-bdf65582a44d" providerId="ADAL" clId="{F1FE6C77-C170-4915-85B9-EE79FC0F0680}" dt="2023-01-24T13:54:21.897" v="308" actId="47"/>
        <pc:sldMkLst>
          <pc:docMk/>
          <pc:sldMk cId="2139438585" sldId="4769"/>
        </pc:sldMkLst>
      </pc:sldChg>
      <pc:sldChg chg="del">
        <pc:chgData name="Tessa DesRochers" userId="da196ed0-df14-460e-bfa8-bdf65582a44d" providerId="ADAL" clId="{F1FE6C77-C170-4915-85B9-EE79FC0F0680}" dt="2023-01-24T19:43:17.878" v="491" actId="47"/>
        <pc:sldMkLst>
          <pc:docMk/>
          <pc:sldMk cId="847803174" sldId="4770"/>
        </pc:sldMkLst>
      </pc:sldChg>
      <pc:sldChg chg="modSp add del mod ord">
        <pc:chgData name="Tessa DesRochers" userId="da196ed0-df14-460e-bfa8-bdf65582a44d" providerId="ADAL" clId="{F1FE6C77-C170-4915-85B9-EE79FC0F0680}" dt="2023-01-24T23:55:14.252" v="2619" actId="47"/>
        <pc:sldMkLst>
          <pc:docMk/>
          <pc:sldMk cId="777045491" sldId="4771"/>
        </pc:sldMkLst>
        <pc:spChg chg="mod">
          <ac:chgData name="Tessa DesRochers" userId="da196ed0-df14-460e-bfa8-bdf65582a44d" providerId="ADAL" clId="{F1FE6C77-C170-4915-85B9-EE79FC0F0680}" dt="2023-01-24T23:51:55.371" v="2497" actId="1076"/>
          <ac:spMkLst>
            <pc:docMk/>
            <pc:sldMk cId="777045491" sldId="4771"/>
            <ac:spMk id="13" creationId="{81052D41-1113-4B30-32D1-8E9470D82FF1}"/>
          </ac:spMkLst>
        </pc:spChg>
      </pc:sldChg>
      <pc:sldChg chg="del ord">
        <pc:chgData name="Tessa DesRochers" userId="da196ed0-df14-460e-bfa8-bdf65582a44d" providerId="ADAL" clId="{F1FE6C77-C170-4915-85B9-EE79FC0F0680}" dt="2023-01-24T23:55:43.154" v="2625" actId="47"/>
        <pc:sldMkLst>
          <pc:docMk/>
          <pc:sldMk cId="1246700695" sldId="4772"/>
        </pc:sldMkLst>
      </pc:sldChg>
      <pc:sldChg chg="addSp modSp add del">
        <pc:chgData name="Tessa DesRochers" userId="da196ed0-df14-460e-bfa8-bdf65582a44d" providerId="ADAL" clId="{F1FE6C77-C170-4915-85B9-EE79FC0F0680}" dt="2023-01-25T00:51:00.584" v="4035"/>
        <pc:sldMkLst>
          <pc:docMk/>
          <pc:sldMk cId="1050728247" sldId="4774"/>
        </pc:sldMkLst>
        <pc:spChg chg="add mod">
          <ac:chgData name="Tessa DesRochers" userId="da196ed0-df14-460e-bfa8-bdf65582a44d" providerId="ADAL" clId="{F1FE6C77-C170-4915-85B9-EE79FC0F0680}" dt="2023-01-25T00:51:00.584" v="4035"/>
          <ac:spMkLst>
            <pc:docMk/>
            <pc:sldMk cId="1050728247" sldId="4774"/>
            <ac:spMk id="15" creationId="{49ABCAB4-76C6-7881-6F27-E26098030F26}"/>
          </ac:spMkLst>
        </pc:spChg>
      </pc:sldChg>
      <pc:sldChg chg="del">
        <pc:chgData name="Tessa DesRochers" userId="da196ed0-df14-460e-bfa8-bdf65582a44d" providerId="ADAL" clId="{F1FE6C77-C170-4915-85B9-EE79FC0F0680}" dt="2023-01-24T13:54:19.580" v="306" actId="47"/>
        <pc:sldMkLst>
          <pc:docMk/>
          <pc:sldMk cId="3966285973" sldId="4775"/>
        </pc:sldMkLst>
      </pc:sldChg>
      <pc:sldChg chg="addSp delSp modSp add mod">
        <pc:chgData name="Tessa DesRochers" userId="da196ed0-df14-460e-bfa8-bdf65582a44d" providerId="ADAL" clId="{F1FE6C77-C170-4915-85B9-EE79FC0F0680}" dt="2023-01-25T08:26:55.147" v="4147" actId="1076"/>
        <pc:sldMkLst>
          <pc:docMk/>
          <pc:sldMk cId="3133698394" sldId="4776"/>
        </pc:sldMkLst>
        <pc:spChg chg="del">
          <ac:chgData name="Tessa DesRochers" userId="da196ed0-df14-460e-bfa8-bdf65582a44d" providerId="ADAL" clId="{F1FE6C77-C170-4915-85B9-EE79FC0F0680}" dt="2023-01-24T23:30:16.981" v="995" actId="478"/>
          <ac:spMkLst>
            <pc:docMk/>
            <pc:sldMk cId="3133698394" sldId="4776"/>
            <ac:spMk id="4" creationId="{DEA311F8-1112-4DC7-9196-5ADD9F013540}"/>
          </ac:spMkLst>
        </pc:spChg>
        <pc:spChg chg="add mod">
          <ac:chgData name="Tessa DesRochers" userId="da196ed0-df14-460e-bfa8-bdf65582a44d" providerId="ADAL" clId="{F1FE6C77-C170-4915-85B9-EE79FC0F0680}" dt="2023-01-24T23:29:32.351" v="987" actId="164"/>
          <ac:spMkLst>
            <pc:docMk/>
            <pc:sldMk cId="3133698394" sldId="4776"/>
            <ac:spMk id="7" creationId="{C7FC454F-A7C4-652A-B90E-59B86D340C43}"/>
          </ac:spMkLst>
        </pc:spChg>
        <pc:spChg chg="add mod">
          <ac:chgData name="Tessa DesRochers" userId="da196ed0-df14-460e-bfa8-bdf65582a44d" providerId="ADAL" clId="{F1FE6C77-C170-4915-85B9-EE79FC0F0680}" dt="2023-01-24T23:29:32.351" v="987" actId="164"/>
          <ac:spMkLst>
            <pc:docMk/>
            <pc:sldMk cId="3133698394" sldId="4776"/>
            <ac:spMk id="8" creationId="{43637303-880B-F597-3813-BD09F0012ABC}"/>
          </ac:spMkLst>
        </pc:spChg>
        <pc:spChg chg="add mod">
          <ac:chgData name="Tessa DesRochers" userId="da196ed0-df14-460e-bfa8-bdf65582a44d" providerId="ADAL" clId="{F1FE6C77-C170-4915-85B9-EE79FC0F0680}" dt="2023-01-24T23:29:32.351" v="987" actId="164"/>
          <ac:spMkLst>
            <pc:docMk/>
            <pc:sldMk cId="3133698394" sldId="4776"/>
            <ac:spMk id="9" creationId="{0A7D0369-C66A-96AC-A15A-567939C8FB70}"/>
          </ac:spMkLst>
        </pc:spChg>
        <pc:spChg chg="add mod">
          <ac:chgData name="Tessa DesRochers" userId="da196ed0-df14-460e-bfa8-bdf65582a44d" providerId="ADAL" clId="{F1FE6C77-C170-4915-85B9-EE79FC0F0680}" dt="2023-01-24T23:29:32.351" v="987" actId="164"/>
          <ac:spMkLst>
            <pc:docMk/>
            <pc:sldMk cId="3133698394" sldId="4776"/>
            <ac:spMk id="10" creationId="{EDA0D37D-DAED-A347-EFE7-BED144F6E863}"/>
          </ac:spMkLst>
        </pc:spChg>
        <pc:spChg chg="add mod">
          <ac:chgData name="Tessa DesRochers" userId="da196ed0-df14-460e-bfa8-bdf65582a44d" providerId="ADAL" clId="{F1FE6C77-C170-4915-85B9-EE79FC0F0680}" dt="2023-01-24T23:29:32.351" v="987" actId="164"/>
          <ac:spMkLst>
            <pc:docMk/>
            <pc:sldMk cId="3133698394" sldId="4776"/>
            <ac:spMk id="11" creationId="{BF621B55-B5D1-E176-D662-533A98B1FF86}"/>
          </ac:spMkLst>
        </pc:spChg>
        <pc:spChg chg="mod">
          <ac:chgData name="Tessa DesRochers" userId="da196ed0-df14-460e-bfa8-bdf65582a44d" providerId="ADAL" clId="{F1FE6C77-C170-4915-85B9-EE79FC0F0680}" dt="2023-01-24T13:32:19.422" v="8" actId="207"/>
          <ac:spMkLst>
            <pc:docMk/>
            <pc:sldMk cId="3133698394" sldId="4776"/>
            <ac:spMk id="12" creationId="{24CA09F8-EEB7-48F6-946B-8DF953FA381D}"/>
          </ac:spMkLst>
        </pc:spChg>
        <pc:spChg chg="del">
          <ac:chgData name="Tessa DesRochers" userId="da196ed0-df14-460e-bfa8-bdf65582a44d" providerId="ADAL" clId="{F1FE6C77-C170-4915-85B9-EE79FC0F0680}" dt="2023-01-24T13:33:13.962" v="14" actId="478"/>
          <ac:spMkLst>
            <pc:docMk/>
            <pc:sldMk cId="3133698394" sldId="4776"/>
            <ac:spMk id="15" creationId="{D63AE9B5-61CE-4455-B6A5-678E0B3D8498}"/>
          </ac:spMkLst>
        </pc:spChg>
        <pc:spChg chg="add mod">
          <ac:chgData name="Tessa DesRochers" userId="da196ed0-df14-460e-bfa8-bdf65582a44d" providerId="ADAL" clId="{F1FE6C77-C170-4915-85B9-EE79FC0F0680}" dt="2023-01-24T23:29:32.351" v="987" actId="164"/>
          <ac:spMkLst>
            <pc:docMk/>
            <pc:sldMk cId="3133698394" sldId="4776"/>
            <ac:spMk id="19" creationId="{4BF381E5-4C44-A557-5B5D-D0551DFA7360}"/>
          </ac:spMkLst>
        </pc:spChg>
        <pc:spChg chg="add mod">
          <ac:chgData name="Tessa DesRochers" userId="da196ed0-df14-460e-bfa8-bdf65582a44d" providerId="ADAL" clId="{F1FE6C77-C170-4915-85B9-EE79FC0F0680}" dt="2023-01-24T23:29:32.351" v="987" actId="164"/>
          <ac:spMkLst>
            <pc:docMk/>
            <pc:sldMk cId="3133698394" sldId="4776"/>
            <ac:spMk id="20" creationId="{2C51057D-1BD0-875D-00FB-399D10998658}"/>
          </ac:spMkLst>
        </pc:spChg>
        <pc:spChg chg="add mod">
          <ac:chgData name="Tessa DesRochers" userId="da196ed0-df14-460e-bfa8-bdf65582a44d" providerId="ADAL" clId="{F1FE6C77-C170-4915-85B9-EE79FC0F0680}" dt="2023-01-24T23:30:02.006" v="991" actId="164"/>
          <ac:spMkLst>
            <pc:docMk/>
            <pc:sldMk cId="3133698394" sldId="4776"/>
            <ac:spMk id="23" creationId="{FD8548D0-D0B5-7AE9-89E7-914BC32DEF64}"/>
          </ac:spMkLst>
        </pc:spChg>
        <pc:spChg chg="mod">
          <ac:chgData name="Tessa DesRochers" userId="da196ed0-df14-460e-bfa8-bdf65582a44d" providerId="ADAL" clId="{F1FE6C77-C170-4915-85B9-EE79FC0F0680}" dt="2023-01-24T23:29:56.061" v="989"/>
          <ac:spMkLst>
            <pc:docMk/>
            <pc:sldMk cId="3133698394" sldId="4776"/>
            <ac:spMk id="25" creationId="{59F1DF99-7C90-8DD6-3E93-C95E24544D8C}"/>
          </ac:spMkLst>
        </pc:spChg>
        <pc:spChg chg="mod">
          <ac:chgData name="Tessa DesRochers" userId="da196ed0-df14-460e-bfa8-bdf65582a44d" providerId="ADAL" clId="{F1FE6C77-C170-4915-85B9-EE79FC0F0680}" dt="2023-01-24T23:29:56.061" v="989"/>
          <ac:spMkLst>
            <pc:docMk/>
            <pc:sldMk cId="3133698394" sldId="4776"/>
            <ac:spMk id="26" creationId="{7AB488B4-4558-C354-DB41-2B2BD739F5E2}"/>
          </ac:spMkLst>
        </pc:spChg>
        <pc:spChg chg="add mod">
          <ac:chgData name="Tessa DesRochers" userId="da196ed0-df14-460e-bfa8-bdf65582a44d" providerId="ADAL" clId="{F1FE6C77-C170-4915-85B9-EE79FC0F0680}" dt="2023-01-24T23:30:02.006" v="991" actId="164"/>
          <ac:spMkLst>
            <pc:docMk/>
            <pc:sldMk cId="3133698394" sldId="4776"/>
            <ac:spMk id="27" creationId="{F7E3286E-9EC9-7E70-1E2F-F8FFDA857456}"/>
          </ac:spMkLst>
        </pc:spChg>
        <pc:spChg chg="add mod">
          <ac:chgData name="Tessa DesRochers" userId="da196ed0-df14-460e-bfa8-bdf65582a44d" providerId="ADAL" clId="{F1FE6C77-C170-4915-85B9-EE79FC0F0680}" dt="2023-01-24T23:35:27.227" v="1232" actId="692"/>
          <ac:spMkLst>
            <pc:docMk/>
            <pc:sldMk cId="3133698394" sldId="4776"/>
            <ac:spMk id="29" creationId="{8B4391AD-A796-CBD9-A160-86FAEFB8D8A9}"/>
          </ac:spMkLst>
        </pc:spChg>
        <pc:spChg chg="add mod">
          <ac:chgData name="Tessa DesRochers" userId="da196ed0-df14-460e-bfa8-bdf65582a44d" providerId="ADAL" clId="{F1FE6C77-C170-4915-85B9-EE79FC0F0680}" dt="2023-01-24T23:48:33.357" v="2451"/>
          <ac:spMkLst>
            <pc:docMk/>
            <pc:sldMk cId="3133698394" sldId="4776"/>
            <ac:spMk id="30" creationId="{BEC0F593-C647-8C5B-A065-27BC8F17F422}"/>
          </ac:spMkLst>
        </pc:spChg>
        <pc:grpChg chg="add mod">
          <ac:chgData name="Tessa DesRochers" userId="da196ed0-df14-460e-bfa8-bdf65582a44d" providerId="ADAL" clId="{F1FE6C77-C170-4915-85B9-EE79FC0F0680}" dt="2023-01-24T23:30:29.024" v="996" actId="1076"/>
          <ac:grpSpMkLst>
            <pc:docMk/>
            <pc:sldMk cId="3133698394" sldId="4776"/>
            <ac:grpSpMk id="22" creationId="{C6232CBD-A075-88EB-E1DD-BFD3B8E9A1C4}"/>
          </ac:grpSpMkLst>
        </pc:grpChg>
        <pc:grpChg chg="add mod">
          <ac:chgData name="Tessa DesRochers" userId="da196ed0-df14-460e-bfa8-bdf65582a44d" providerId="ADAL" clId="{F1FE6C77-C170-4915-85B9-EE79FC0F0680}" dt="2023-01-24T23:30:02.006" v="991" actId="164"/>
          <ac:grpSpMkLst>
            <pc:docMk/>
            <pc:sldMk cId="3133698394" sldId="4776"/>
            <ac:grpSpMk id="24" creationId="{E573B53E-ADAB-B9CE-7ACA-A45507154AD1}"/>
          </ac:grpSpMkLst>
        </pc:grpChg>
        <pc:grpChg chg="add mod">
          <ac:chgData name="Tessa DesRochers" userId="da196ed0-df14-460e-bfa8-bdf65582a44d" providerId="ADAL" clId="{F1FE6C77-C170-4915-85B9-EE79FC0F0680}" dt="2023-01-24T23:30:33.250" v="997" actId="1076"/>
          <ac:grpSpMkLst>
            <pc:docMk/>
            <pc:sldMk cId="3133698394" sldId="4776"/>
            <ac:grpSpMk id="28" creationId="{D35D5905-10C3-F73F-2E8D-F187D38797A9}"/>
          </ac:grpSpMkLst>
        </pc:grpChg>
        <pc:picChg chg="add mod">
          <ac:chgData name="Tessa DesRochers" userId="da196ed0-df14-460e-bfa8-bdf65582a44d" providerId="ADAL" clId="{F1FE6C77-C170-4915-85B9-EE79FC0F0680}" dt="2023-01-25T08:26:55.147" v="4147" actId="1076"/>
          <ac:picMkLst>
            <pc:docMk/>
            <pc:sldMk cId="3133698394" sldId="4776"/>
            <ac:picMk id="4" creationId="{63C57A9C-DE0E-4EB7-D22B-9EB9AB53C07C}"/>
          </ac:picMkLst>
        </pc:picChg>
        <pc:picChg chg="add mod modCrop">
          <ac:chgData name="Tessa DesRochers" userId="da196ed0-df14-460e-bfa8-bdf65582a44d" providerId="ADAL" clId="{F1FE6C77-C170-4915-85B9-EE79FC0F0680}" dt="2023-01-24T23:30:09.228" v="993" actId="1076"/>
          <ac:picMkLst>
            <pc:docMk/>
            <pc:sldMk cId="3133698394" sldId="4776"/>
            <ac:picMk id="5" creationId="{F37EE49B-EE6A-D57E-B479-3934D8F7D78E}"/>
          </ac:picMkLst>
        </pc:picChg>
        <pc:picChg chg="add mod">
          <ac:chgData name="Tessa DesRochers" userId="da196ed0-df14-460e-bfa8-bdf65582a44d" providerId="ADAL" clId="{F1FE6C77-C170-4915-85B9-EE79FC0F0680}" dt="2023-01-24T23:29:32.351" v="987" actId="164"/>
          <ac:picMkLst>
            <pc:docMk/>
            <pc:sldMk cId="3133698394" sldId="4776"/>
            <ac:picMk id="6" creationId="{1DE5A7BE-00AD-D490-CB06-58A7FD09C2C0}"/>
          </ac:picMkLst>
        </pc:picChg>
        <pc:picChg chg="del mod modCrop">
          <ac:chgData name="Tessa DesRochers" userId="da196ed0-df14-460e-bfa8-bdf65582a44d" providerId="ADAL" clId="{F1FE6C77-C170-4915-85B9-EE79FC0F0680}" dt="2023-01-24T23:30:06.883" v="992" actId="478"/>
          <ac:picMkLst>
            <pc:docMk/>
            <pc:sldMk cId="3133698394" sldId="4776"/>
            <ac:picMk id="45" creationId="{027E2CF0-2EF1-57B2-D454-AB202695DF03}"/>
          </ac:picMkLst>
        </pc:picChg>
        <pc:cxnChg chg="add mod">
          <ac:chgData name="Tessa DesRochers" userId="da196ed0-df14-460e-bfa8-bdf65582a44d" providerId="ADAL" clId="{F1FE6C77-C170-4915-85B9-EE79FC0F0680}" dt="2023-01-24T23:29:32.351" v="987" actId="164"/>
          <ac:cxnSpMkLst>
            <pc:docMk/>
            <pc:sldMk cId="3133698394" sldId="4776"/>
            <ac:cxnSpMk id="13" creationId="{66677F8C-E76E-0A5E-32E7-A8E976F00D70}"/>
          </ac:cxnSpMkLst>
        </pc:cxnChg>
        <pc:cxnChg chg="add mod">
          <ac:chgData name="Tessa DesRochers" userId="da196ed0-df14-460e-bfa8-bdf65582a44d" providerId="ADAL" clId="{F1FE6C77-C170-4915-85B9-EE79FC0F0680}" dt="2023-01-24T23:29:32.351" v="987" actId="164"/>
          <ac:cxnSpMkLst>
            <pc:docMk/>
            <pc:sldMk cId="3133698394" sldId="4776"/>
            <ac:cxnSpMk id="14" creationId="{2E1A4C93-1734-6B45-8FF8-B7884B13E506}"/>
          </ac:cxnSpMkLst>
        </pc:cxnChg>
        <pc:cxnChg chg="add mod">
          <ac:chgData name="Tessa DesRochers" userId="da196ed0-df14-460e-bfa8-bdf65582a44d" providerId="ADAL" clId="{F1FE6C77-C170-4915-85B9-EE79FC0F0680}" dt="2023-01-24T23:29:32.351" v="987" actId="164"/>
          <ac:cxnSpMkLst>
            <pc:docMk/>
            <pc:sldMk cId="3133698394" sldId="4776"/>
            <ac:cxnSpMk id="16" creationId="{4EDA70AE-874D-3B0C-0DD7-3EA8BA88ECEF}"/>
          </ac:cxnSpMkLst>
        </pc:cxnChg>
        <pc:cxnChg chg="add mod">
          <ac:chgData name="Tessa DesRochers" userId="da196ed0-df14-460e-bfa8-bdf65582a44d" providerId="ADAL" clId="{F1FE6C77-C170-4915-85B9-EE79FC0F0680}" dt="2023-01-24T23:29:32.351" v="987" actId="164"/>
          <ac:cxnSpMkLst>
            <pc:docMk/>
            <pc:sldMk cId="3133698394" sldId="4776"/>
            <ac:cxnSpMk id="17" creationId="{2A3C5386-5C71-6CBC-5734-EF387E2C0283}"/>
          </ac:cxnSpMkLst>
        </pc:cxnChg>
        <pc:cxnChg chg="add mod">
          <ac:chgData name="Tessa DesRochers" userId="da196ed0-df14-460e-bfa8-bdf65582a44d" providerId="ADAL" clId="{F1FE6C77-C170-4915-85B9-EE79FC0F0680}" dt="2023-01-24T23:29:32.351" v="987" actId="164"/>
          <ac:cxnSpMkLst>
            <pc:docMk/>
            <pc:sldMk cId="3133698394" sldId="4776"/>
            <ac:cxnSpMk id="18" creationId="{3E85FE97-DC2B-A293-1C01-D18CDC45B100}"/>
          </ac:cxnSpMkLst>
        </pc:cxnChg>
        <pc:cxnChg chg="add mod">
          <ac:chgData name="Tessa DesRochers" userId="da196ed0-df14-460e-bfa8-bdf65582a44d" providerId="ADAL" clId="{F1FE6C77-C170-4915-85B9-EE79FC0F0680}" dt="2023-01-24T23:29:32.351" v="987" actId="164"/>
          <ac:cxnSpMkLst>
            <pc:docMk/>
            <pc:sldMk cId="3133698394" sldId="4776"/>
            <ac:cxnSpMk id="21" creationId="{4B697E3A-2AA7-9407-2DBA-6566504B6979}"/>
          </ac:cxnSpMkLst>
        </pc:cxnChg>
      </pc:sldChg>
      <pc:sldChg chg="addSp delSp modSp add mod">
        <pc:chgData name="Tessa DesRochers" userId="da196ed0-df14-460e-bfa8-bdf65582a44d" providerId="ADAL" clId="{F1FE6C77-C170-4915-85B9-EE79FC0F0680}" dt="2023-01-24T23:50:09.997" v="2475" actId="1076"/>
        <pc:sldMkLst>
          <pc:docMk/>
          <pc:sldMk cId="965268226" sldId="4777"/>
        </pc:sldMkLst>
        <pc:spChg chg="add del">
          <ac:chgData name="Tessa DesRochers" userId="da196ed0-df14-460e-bfa8-bdf65582a44d" providerId="ADAL" clId="{F1FE6C77-C170-4915-85B9-EE79FC0F0680}" dt="2023-01-24T23:37:43.331" v="1251" actId="478"/>
          <ac:spMkLst>
            <pc:docMk/>
            <pc:sldMk cId="965268226" sldId="4777"/>
            <ac:spMk id="4" creationId="{DEA311F8-1112-4DC7-9196-5ADD9F013540}"/>
          </ac:spMkLst>
        </pc:spChg>
        <pc:spChg chg="add del mod">
          <ac:chgData name="Tessa DesRochers" userId="da196ed0-df14-460e-bfa8-bdf65582a44d" providerId="ADAL" clId="{F1FE6C77-C170-4915-85B9-EE79FC0F0680}" dt="2023-01-24T23:37:30.761" v="1243"/>
          <ac:spMkLst>
            <pc:docMk/>
            <pc:sldMk cId="965268226" sldId="4777"/>
            <ac:spMk id="7" creationId="{972808A0-E1B0-25AB-342A-303F85F184D1}"/>
          </ac:spMkLst>
        </pc:spChg>
        <pc:spChg chg="add mod">
          <ac:chgData name="Tessa DesRochers" userId="da196ed0-df14-460e-bfa8-bdf65582a44d" providerId="ADAL" clId="{F1FE6C77-C170-4915-85B9-EE79FC0F0680}" dt="2023-01-24T23:40:45.665" v="1738" actId="114"/>
          <ac:spMkLst>
            <pc:docMk/>
            <pc:sldMk cId="965268226" sldId="4777"/>
            <ac:spMk id="8" creationId="{D5B8D061-2333-5A7B-4624-362C3D20D219}"/>
          </ac:spMkLst>
        </pc:spChg>
        <pc:spChg chg="add mod">
          <ac:chgData name="Tessa DesRochers" userId="da196ed0-df14-460e-bfa8-bdf65582a44d" providerId="ADAL" clId="{F1FE6C77-C170-4915-85B9-EE79FC0F0680}" dt="2023-01-24T23:48:29.786" v="2450"/>
          <ac:spMkLst>
            <pc:docMk/>
            <pc:sldMk cId="965268226" sldId="4777"/>
            <ac:spMk id="9" creationId="{9D802DE8-B951-3FAE-6962-07BC8ACAFD6B}"/>
          </ac:spMkLst>
        </pc:spChg>
        <pc:spChg chg="mod">
          <ac:chgData name="Tessa DesRochers" userId="da196ed0-df14-460e-bfa8-bdf65582a44d" providerId="ADAL" clId="{F1FE6C77-C170-4915-85B9-EE79FC0F0680}" dt="2023-01-24T13:33:03.825" v="12" actId="207"/>
          <ac:spMkLst>
            <pc:docMk/>
            <pc:sldMk cId="965268226" sldId="4777"/>
            <ac:spMk id="12" creationId="{24CA09F8-EEB7-48F6-946B-8DF953FA381D}"/>
          </ac:spMkLst>
        </pc:spChg>
        <pc:spChg chg="del">
          <ac:chgData name="Tessa DesRochers" userId="da196ed0-df14-460e-bfa8-bdf65582a44d" providerId="ADAL" clId="{F1FE6C77-C170-4915-85B9-EE79FC0F0680}" dt="2023-01-24T13:33:17.376" v="15" actId="478"/>
          <ac:spMkLst>
            <pc:docMk/>
            <pc:sldMk cId="965268226" sldId="4777"/>
            <ac:spMk id="15" creationId="{D63AE9B5-61CE-4455-B6A5-678E0B3D8498}"/>
          </ac:spMkLst>
        </pc:spChg>
        <pc:picChg chg="add del mod">
          <ac:chgData name="Tessa DesRochers" userId="da196ed0-df14-460e-bfa8-bdf65582a44d" providerId="ADAL" clId="{F1FE6C77-C170-4915-85B9-EE79FC0F0680}" dt="2023-01-24T23:37:56.327" v="1254" actId="478"/>
          <ac:picMkLst>
            <pc:docMk/>
            <pc:sldMk cId="965268226" sldId="4777"/>
            <ac:picMk id="5" creationId="{05451832-E106-8100-1525-C297F2333E32}"/>
          </ac:picMkLst>
        </pc:picChg>
        <pc:picChg chg="add del mod">
          <ac:chgData name="Tessa DesRochers" userId="da196ed0-df14-460e-bfa8-bdf65582a44d" providerId="ADAL" clId="{F1FE6C77-C170-4915-85B9-EE79FC0F0680}" dt="2023-01-24T23:37:35.251" v="1247"/>
          <ac:picMkLst>
            <pc:docMk/>
            <pc:sldMk cId="965268226" sldId="4777"/>
            <ac:picMk id="6" creationId="{06541659-3368-06E8-FB6D-C709A177DCC7}"/>
          </ac:picMkLst>
        </pc:picChg>
        <pc:picChg chg="add mod">
          <ac:chgData name="Tessa DesRochers" userId="da196ed0-df14-460e-bfa8-bdf65582a44d" providerId="ADAL" clId="{F1FE6C77-C170-4915-85B9-EE79FC0F0680}" dt="2023-01-24T23:50:08.417" v="2474" actId="1076"/>
          <ac:picMkLst>
            <pc:docMk/>
            <pc:sldMk cId="965268226" sldId="4777"/>
            <ac:picMk id="11" creationId="{308489F6-E208-907B-2FBD-AE39AD83C519}"/>
          </ac:picMkLst>
        </pc:picChg>
        <pc:picChg chg="mod modCrop">
          <ac:chgData name="Tessa DesRochers" userId="da196ed0-df14-460e-bfa8-bdf65582a44d" providerId="ADAL" clId="{F1FE6C77-C170-4915-85B9-EE79FC0F0680}" dt="2023-01-24T23:50:09.997" v="2475" actId="1076"/>
          <ac:picMkLst>
            <pc:docMk/>
            <pc:sldMk cId="965268226" sldId="4777"/>
            <ac:picMk id="45" creationId="{027E2CF0-2EF1-57B2-D454-AB202695DF03}"/>
          </ac:picMkLst>
        </pc:picChg>
      </pc:sldChg>
      <pc:sldChg chg="addSp delSp modSp add mod">
        <pc:chgData name="Tessa DesRochers" userId="da196ed0-df14-460e-bfa8-bdf65582a44d" providerId="ADAL" clId="{F1FE6C77-C170-4915-85B9-EE79FC0F0680}" dt="2023-01-24T23:48:25.936" v="2449"/>
        <pc:sldMkLst>
          <pc:docMk/>
          <pc:sldMk cId="348804778" sldId="4778"/>
        </pc:sldMkLst>
        <pc:spChg chg="del">
          <ac:chgData name="Tessa DesRochers" userId="da196ed0-df14-460e-bfa8-bdf65582a44d" providerId="ADAL" clId="{F1FE6C77-C170-4915-85B9-EE79FC0F0680}" dt="2023-01-24T23:41:57.306" v="1748" actId="478"/>
          <ac:spMkLst>
            <pc:docMk/>
            <pc:sldMk cId="348804778" sldId="4778"/>
            <ac:spMk id="4" creationId="{DEA311F8-1112-4DC7-9196-5ADD9F013540}"/>
          </ac:spMkLst>
        </pc:spChg>
        <pc:spChg chg="add del mod">
          <ac:chgData name="Tessa DesRochers" userId="da196ed0-df14-460e-bfa8-bdf65582a44d" providerId="ADAL" clId="{F1FE6C77-C170-4915-85B9-EE79FC0F0680}" dt="2023-01-24T23:41:47.756" v="1746" actId="478"/>
          <ac:spMkLst>
            <pc:docMk/>
            <pc:sldMk cId="348804778" sldId="4778"/>
            <ac:spMk id="7" creationId="{7986C014-67A5-AE66-C20F-D4D21CB01F0D}"/>
          </ac:spMkLst>
        </pc:spChg>
        <pc:spChg chg="add mod">
          <ac:chgData name="Tessa DesRochers" userId="da196ed0-df14-460e-bfa8-bdf65582a44d" providerId="ADAL" clId="{F1FE6C77-C170-4915-85B9-EE79FC0F0680}" dt="2023-01-24T23:44:16.252" v="2341" actId="20577"/>
          <ac:spMkLst>
            <pc:docMk/>
            <pc:sldMk cId="348804778" sldId="4778"/>
            <ac:spMk id="8" creationId="{5604FB2B-09C4-901D-234D-1A5B32DF22E3}"/>
          </ac:spMkLst>
        </pc:spChg>
        <pc:spChg chg="add mod">
          <ac:chgData name="Tessa DesRochers" userId="da196ed0-df14-460e-bfa8-bdf65582a44d" providerId="ADAL" clId="{F1FE6C77-C170-4915-85B9-EE79FC0F0680}" dt="2023-01-24T23:48:25.936" v="2449"/>
          <ac:spMkLst>
            <pc:docMk/>
            <pc:sldMk cId="348804778" sldId="4778"/>
            <ac:spMk id="9" creationId="{98ABCDED-6356-A4DE-DF0B-B1812AC8988C}"/>
          </ac:spMkLst>
        </pc:spChg>
        <pc:spChg chg="del">
          <ac:chgData name="Tessa DesRochers" userId="da196ed0-df14-460e-bfa8-bdf65582a44d" providerId="ADAL" clId="{F1FE6C77-C170-4915-85B9-EE79FC0F0680}" dt="2023-01-24T13:33:21.157" v="16" actId="478"/>
          <ac:spMkLst>
            <pc:docMk/>
            <pc:sldMk cId="348804778" sldId="4778"/>
            <ac:spMk id="15" creationId="{D63AE9B5-61CE-4455-B6A5-678E0B3D8498}"/>
          </ac:spMkLst>
        </pc:spChg>
        <pc:picChg chg="add del mod">
          <ac:chgData name="Tessa DesRochers" userId="da196ed0-df14-460e-bfa8-bdf65582a44d" providerId="ADAL" clId="{F1FE6C77-C170-4915-85B9-EE79FC0F0680}" dt="2023-01-24T23:37:46.715" v="1252" actId="478"/>
          <ac:picMkLst>
            <pc:docMk/>
            <pc:sldMk cId="348804778" sldId="4778"/>
            <ac:picMk id="6" creationId="{8D15CEC3-E891-311D-CC2C-C874D1E1B493}"/>
          </ac:picMkLst>
        </pc:picChg>
        <pc:picChg chg="mod modCrop">
          <ac:chgData name="Tessa DesRochers" userId="da196ed0-df14-460e-bfa8-bdf65582a44d" providerId="ADAL" clId="{F1FE6C77-C170-4915-85B9-EE79FC0F0680}" dt="2023-01-24T23:41:32.352" v="1744" actId="1076"/>
          <ac:picMkLst>
            <pc:docMk/>
            <pc:sldMk cId="348804778" sldId="4778"/>
            <ac:picMk id="45" creationId="{027E2CF0-2EF1-57B2-D454-AB202695DF03}"/>
          </ac:picMkLst>
        </pc:picChg>
      </pc:sldChg>
      <pc:sldChg chg="addSp delSp modSp add mod ord">
        <pc:chgData name="Tessa DesRochers" userId="da196ed0-df14-460e-bfa8-bdf65582a44d" providerId="ADAL" clId="{F1FE6C77-C170-4915-85B9-EE79FC0F0680}" dt="2023-01-25T00:38:53.438" v="3820"/>
        <pc:sldMkLst>
          <pc:docMk/>
          <pc:sldMk cId="3089479051" sldId="4779"/>
        </pc:sldMkLst>
        <pc:spChg chg="del">
          <ac:chgData name="Tessa DesRochers" userId="da196ed0-df14-460e-bfa8-bdf65582a44d" providerId="ADAL" clId="{F1FE6C77-C170-4915-85B9-EE79FC0F0680}" dt="2023-01-24T23:56:26.127" v="2631" actId="478"/>
          <ac:spMkLst>
            <pc:docMk/>
            <pc:sldMk cId="3089479051" sldId="4779"/>
            <ac:spMk id="4" creationId="{DEA311F8-1112-4DC7-9196-5ADD9F013540}"/>
          </ac:spMkLst>
        </pc:spChg>
        <pc:spChg chg="add mod">
          <ac:chgData name="Tessa DesRochers" userId="da196ed0-df14-460e-bfa8-bdf65582a44d" providerId="ADAL" clId="{F1FE6C77-C170-4915-85B9-EE79FC0F0680}" dt="2023-01-24T23:59:32.081" v="2855" actId="20577"/>
          <ac:spMkLst>
            <pc:docMk/>
            <pc:sldMk cId="3089479051" sldId="4779"/>
            <ac:spMk id="5" creationId="{9EC4859B-E9A1-9763-DC59-185E3FC681AD}"/>
          </ac:spMkLst>
        </pc:spChg>
        <pc:spChg chg="add mod">
          <ac:chgData name="Tessa DesRochers" userId="da196ed0-df14-460e-bfa8-bdf65582a44d" providerId="ADAL" clId="{F1FE6C77-C170-4915-85B9-EE79FC0F0680}" dt="2023-01-24T23:58:00.421" v="2841" actId="113"/>
          <ac:spMkLst>
            <pc:docMk/>
            <pc:sldMk cId="3089479051" sldId="4779"/>
            <ac:spMk id="6" creationId="{5804EEC0-E4BF-CAE9-6BA4-B75A51AEF1D8}"/>
          </ac:spMkLst>
        </pc:spChg>
        <pc:spChg chg="mod">
          <ac:chgData name="Tessa DesRochers" userId="da196ed0-df14-460e-bfa8-bdf65582a44d" providerId="ADAL" clId="{F1FE6C77-C170-4915-85B9-EE79FC0F0680}" dt="2023-01-24T13:39:11.494" v="228" actId="6549"/>
          <ac:spMkLst>
            <pc:docMk/>
            <pc:sldMk cId="3089479051" sldId="4779"/>
            <ac:spMk id="7" creationId="{88B81DFE-AC63-442E-8489-B75305A1E43C}"/>
          </ac:spMkLst>
        </pc:spChg>
        <pc:spChg chg="add mod">
          <ac:chgData name="Tessa DesRochers" userId="da196ed0-df14-460e-bfa8-bdf65582a44d" providerId="ADAL" clId="{F1FE6C77-C170-4915-85B9-EE79FC0F0680}" dt="2023-01-25T00:38:53.438" v="3820"/>
          <ac:spMkLst>
            <pc:docMk/>
            <pc:sldMk cId="3089479051" sldId="4779"/>
            <ac:spMk id="8" creationId="{6C2458D2-20C7-3F15-8E4C-3922331FB797}"/>
          </ac:spMkLst>
        </pc:spChg>
        <pc:spChg chg="add mod">
          <ac:chgData name="Tessa DesRochers" userId="da196ed0-df14-460e-bfa8-bdf65582a44d" providerId="ADAL" clId="{F1FE6C77-C170-4915-85B9-EE79FC0F0680}" dt="2023-01-25T00:38:53.438" v="3820"/>
          <ac:spMkLst>
            <pc:docMk/>
            <pc:sldMk cId="3089479051" sldId="4779"/>
            <ac:spMk id="9" creationId="{A92CD872-B44C-2037-C58C-308473FBE14F}"/>
          </ac:spMkLst>
        </pc:spChg>
        <pc:spChg chg="mod">
          <ac:chgData name="Tessa DesRochers" userId="da196ed0-df14-460e-bfa8-bdf65582a44d" providerId="ADAL" clId="{F1FE6C77-C170-4915-85B9-EE79FC0F0680}" dt="2023-01-24T23:56:39.668" v="2684" actId="1035"/>
          <ac:spMkLst>
            <pc:docMk/>
            <pc:sldMk cId="3089479051" sldId="4779"/>
            <ac:spMk id="13" creationId="{92E557CB-2181-46B6-8773-9BEAA64C751D}"/>
          </ac:spMkLst>
        </pc:spChg>
        <pc:picChg chg="add del mod modCrop">
          <ac:chgData name="Tessa DesRochers" userId="da196ed0-df14-460e-bfa8-bdf65582a44d" providerId="ADAL" clId="{F1FE6C77-C170-4915-85B9-EE79FC0F0680}" dt="2023-01-24T23:56:35.125" v="2661" actId="1036"/>
          <ac:picMkLst>
            <pc:docMk/>
            <pc:sldMk cId="3089479051" sldId="4779"/>
            <ac:picMk id="24" creationId="{88B1D84F-70BE-A5BA-2061-ECA2269A3C40}"/>
          </ac:picMkLst>
        </pc:picChg>
      </pc:sldChg>
      <pc:sldChg chg="addSp delSp modSp new mod">
        <pc:chgData name="Tessa DesRochers" userId="da196ed0-df14-460e-bfa8-bdf65582a44d" providerId="ADAL" clId="{F1FE6C77-C170-4915-85B9-EE79FC0F0680}" dt="2023-01-24T23:58:20.956" v="2843" actId="1036"/>
        <pc:sldMkLst>
          <pc:docMk/>
          <pc:sldMk cId="3031661211" sldId="4780"/>
        </pc:sldMkLst>
        <pc:spChg chg="del">
          <ac:chgData name="Tessa DesRochers" userId="da196ed0-df14-460e-bfa8-bdf65582a44d" providerId="ADAL" clId="{F1FE6C77-C170-4915-85B9-EE79FC0F0680}" dt="2023-01-24T13:36:34.110" v="22" actId="478"/>
          <ac:spMkLst>
            <pc:docMk/>
            <pc:sldMk cId="3031661211" sldId="4780"/>
            <ac:spMk id="2" creationId="{6E816544-13BF-4E54-D37A-493228C6FA56}"/>
          </ac:spMkLst>
        </pc:spChg>
        <pc:spChg chg="del">
          <ac:chgData name="Tessa DesRochers" userId="da196ed0-df14-460e-bfa8-bdf65582a44d" providerId="ADAL" clId="{F1FE6C77-C170-4915-85B9-EE79FC0F0680}" dt="2023-01-24T13:37:42.232" v="31" actId="478"/>
          <ac:spMkLst>
            <pc:docMk/>
            <pc:sldMk cId="3031661211" sldId="4780"/>
            <ac:spMk id="5" creationId="{8EF90C50-64E1-232E-7CB1-51FCF9CB5372}"/>
          </ac:spMkLst>
        </pc:spChg>
        <pc:spChg chg="add mod">
          <ac:chgData name="Tessa DesRochers" userId="da196ed0-df14-460e-bfa8-bdf65582a44d" providerId="ADAL" clId="{F1FE6C77-C170-4915-85B9-EE79FC0F0680}" dt="2023-01-24T23:58:20.956" v="2843" actId="1036"/>
          <ac:spMkLst>
            <pc:docMk/>
            <pc:sldMk cId="3031661211" sldId="4780"/>
            <ac:spMk id="7" creationId="{DEAEFA3C-D997-1BD7-ACBF-6E6570081D07}"/>
          </ac:spMkLst>
        </pc:spChg>
        <pc:picChg chg="add mod">
          <ac:chgData name="Tessa DesRochers" userId="da196ed0-df14-460e-bfa8-bdf65582a44d" providerId="ADAL" clId="{F1FE6C77-C170-4915-85B9-EE79FC0F0680}" dt="2023-01-24T13:37:15.497" v="30" actId="1076"/>
          <ac:picMkLst>
            <pc:docMk/>
            <pc:sldMk cId="3031661211" sldId="4780"/>
            <ac:picMk id="6" creationId="{678AFC9A-EAF8-367D-148C-C9894F9CAEAE}"/>
          </ac:picMkLst>
        </pc:picChg>
      </pc:sldChg>
      <pc:sldChg chg="delSp modSp new mod">
        <pc:chgData name="Tessa DesRochers" userId="da196ed0-df14-460e-bfa8-bdf65582a44d" providerId="ADAL" clId="{F1FE6C77-C170-4915-85B9-EE79FC0F0680}" dt="2023-01-24T13:46:41.926" v="264" actId="478"/>
        <pc:sldMkLst>
          <pc:docMk/>
          <pc:sldMk cId="4198707639" sldId="4781"/>
        </pc:sldMkLst>
        <pc:spChg chg="mod">
          <ac:chgData name="Tessa DesRochers" userId="da196ed0-df14-460e-bfa8-bdf65582a44d" providerId="ADAL" clId="{F1FE6C77-C170-4915-85B9-EE79FC0F0680}" dt="2023-01-24T13:46:38.357" v="263" actId="20577"/>
          <ac:spMkLst>
            <pc:docMk/>
            <pc:sldMk cId="4198707639" sldId="4781"/>
            <ac:spMk id="2" creationId="{D27DA7E9-EE28-E4E4-344D-7B5871CA28D8}"/>
          </ac:spMkLst>
        </pc:spChg>
        <pc:spChg chg="del">
          <ac:chgData name="Tessa DesRochers" userId="da196ed0-df14-460e-bfa8-bdf65582a44d" providerId="ADAL" clId="{F1FE6C77-C170-4915-85B9-EE79FC0F0680}" dt="2023-01-24T13:46:41.926" v="264" actId="478"/>
          <ac:spMkLst>
            <pc:docMk/>
            <pc:sldMk cId="4198707639" sldId="4781"/>
            <ac:spMk id="3" creationId="{59A4C12B-25D9-FEEE-65D1-B907FFF6AE9B}"/>
          </ac:spMkLst>
        </pc:spChg>
      </pc:sldChg>
      <pc:sldChg chg="addSp delSp modSp add mod modClrScheme chgLayout">
        <pc:chgData name="Tessa DesRochers" userId="da196ed0-df14-460e-bfa8-bdf65582a44d" providerId="ADAL" clId="{F1FE6C77-C170-4915-85B9-EE79FC0F0680}" dt="2023-01-24T23:05:39.999" v="828" actId="478"/>
        <pc:sldMkLst>
          <pc:docMk/>
          <pc:sldMk cId="3186045793" sldId="4782"/>
        </pc:sldMkLst>
        <pc:spChg chg="mod ord">
          <ac:chgData name="Tessa DesRochers" userId="da196ed0-df14-460e-bfa8-bdf65582a44d" providerId="ADAL" clId="{F1FE6C77-C170-4915-85B9-EE79FC0F0680}" dt="2023-01-24T23:05:37.564" v="827" actId="700"/>
          <ac:spMkLst>
            <pc:docMk/>
            <pc:sldMk cId="3186045793" sldId="4782"/>
            <ac:spMk id="2" creationId="{D27DA7E9-EE28-E4E4-344D-7B5871CA28D8}"/>
          </ac:spMkLst>
        </pc:spChg>
        <pc:spChg chg="add del mod ord">
          <ac:chgData name="Tessa DesRochers" userId="da196ed0-df14-460e-bfa8-bdf65582a44d" providerId="ADAL" clId="{F1FE6C77-C170-4915-85B9-EE79FC0F0680}" dt="2023-01-24T13:50:36.919" v="298" actId="478"/>
          <ac:spMkLst>
            <pc:docMk/>
            <pc:sldMk cId="3186045793" sldId="4782"/>
            <ac:spMk id="3" creationId="{3E0B0BFD-6F81-D6AD-8E98-178D7BF836D0}"/>
          </ac:spMkLst>
        </pc:spChg>
        <pc:spChg chg="add del mod ord">
          <ac:chgData name="Tessa DesRochers" userId="da196ed0-df14-460e-bfa8-bdf65582a44d" providerId="ADAL" clId="{F1FE6C77-C170-4915-85B9-EE79FC0F0680}" dt="2023-01-24T23:05:37.564" v="827" actId="700"/>
          <ac:spMkLst>
            <pc:docMk/>
            <pc:sldMk cId="3186045793" sldId="4782"/>
            <ac:spMk id="5" creationId="{1C640B3C-D8D2-7B92-8AF3-53CBBDD54649}"/>
          </ac:spMkLst>
        </pc:spChg>
        <pc:spChg chg="add del mod ord">
          <ac:chgData name="Tessa DesRochers" userId="da196ed0-df14-460e-bfa8-bdf65582a44d" providerId="ADAL" clId="{F1FE6C77-C170-4915-85B9-EE79FC0F0680}" dt="2023-01-24T23:05:39.999" v="828" actId="478"/>
          <ac:spMkLst>
            <pc:docMk/>
            <pc:sldMk cId="3186045793" sldId="4782"/>
            <ac:spMk id="6" creationId="{1ECCB678-2C1E-DFFC-6031-B3A3A679E718}"/>
          </ac:spMkLst>
        </pc:spChg>
        <pc:picChg chg="add del mod">
          <ac:chgData name="Tessa DesRochers" userId="da196ed0-df14-460e-bfa8-bdf65582a44d" providerId="ADAL" clId="{F1FE6C77-C170-4915-85B9-EE79FC0F0680}" dt="2023-01-24T23:05:27.625" v="825" actId="478"/>
          <ac:picMkLst>
            <pc:docMk/>
            <pc:sldMk cId="3186045793" sldId="4782"/>
            <ac:picMk id="4" creationId="{24DB76C1-4E24-FD00-E97F-4430271C3133}"/>
          </ac:picMkLst>
        </pc:picChg>
      </pc:sldChg>
      <pc:sldChg chg="modSp add del mod ord">
        <pc:chgData name="Tessa DesRochers" userId="da196ed0-df14-460e-bfa8-bdf65582a44d" providerId="ADAL" clId="{F1FE6C77-C170-4915-85B9-EE79FC0F0680}" dt="2023-01-25T00:20:00.651" v="3346" actId="47"/>
        <pc:sldMkLst>
          <pc:docMk/>
          <pc:sldMk cId="2107485067" sldId="4783"/>
        </pc:sldMkLst>
        <pc:spChg chg="mod">
          <ac:chgData name="Tessa DesRochers" userId="da196ed0-df14-460e-bfa8-bdf65582a44d" providerId="ADAL" clId="{F1FE6C77-C170-4915-85B9-EE79FC0F0680}" dt="2023-01-24T18:58:09.378" v="351" actId="27636"/>
          <ac:spMkLst>
            <pc:docMk/>
            <pc:sldMk cId="2107485067" sldId="4783"/>
            <ac:spMk id="2" creationId="{71D25713-2396-7369-C444-0151DCDF40AA}"/>
          </ac:spMkLst>
        </pc:spChg>
      </pc:sldChg>
      <pc:sldChg chg="delSp modSp new del mod">
        <pc:chgData name="Tessa DesRochers" userId="da196ed0-df14-460e-bfa8-bdf65582a44d" providerId="ADAL" clId="{F1FE6C77-C170-4915-85B9-EE79FC0F0680}" dt="2023-01-24T23:04:12.324" v="752" actId="47"/>
        <pc:sldMkLst>
          <pc:docMk/>
          <pc:sldMk cId="3173980815" sldId="4784"/>
        </pc:sldMkLst>
        <pc:spChg chg="mod">
          <ac:chgData name="Tessa DesRochers" userId="da196ed0-df14-460e-bfa8-bdf65582a44d" providerId="ADAL" clId="{F1FE6C77-C170-4915-85B9-EE79FC0F0680}" dt="2023-01-24T19:46:10.342" v="625" actId="1036"/>
          <ac:spMkLst>
            <pc:docMk/>
            <pc:sldMk cId="3173980815" sldId="4784"/>
            <ac:spMk id="2" creationId="{3AEA241C-4B13-872B-881B-41E3D947BDAF}"/>
          </ac:spMkLst>
        </pc:spChg>
        <pc:spChg chg="del">
          <ac:chgData name="Tessa DesRochers" userId="da196ed0-df14-460e-bfa8-bdf65582a44d" providerId="ADAL" clId="{F1FE6C77-C170-4915-85B9-EE79FC0F0680}" dt="2023-01-24T13:54:57.620" v="320" actId="478"/>
          <ac:spMkLst>
            <pc:docMk/>
            <pc:sldMk cId="3173980815" sldId="4784"/>
            <ac:spMk id="3" creationId="{A04D5D19-2DD6-2E4B-E79B-384309127D7A}"/>
          </ac:spMkLst>
        </pc:spChg>
      </pc:sldChg>
      <pc:sldChg chg="addSp modSp add mod">
        <pc:chgData name="Tessa DesRochers" userId="da196ed0-df14-460e-bfa8-bdf65582a44d" providerId="ADAL" clId="{F1FE6C77-C170-4915-85B9-EE79FC0F0680}" dt="2023-01-24T23:51:26.856" v="2494" actId="14100"/>
        <pc:sldMkLst>
          <pc:docMk/>
          <pc:sldMk cId="3995413164" sldId="4785"/>
        </pc:sldMkLst>
        <pc:spChg chg="add mod">
          <ac:chgData name="Tessa DesRochers" userId="da196ed0-df14-460e-bfa8-bdf65582a44d" providerId="ADAL" clId="{F1FE6C77-C170-4915-85B9-EE79FC0F0680}" dt="2023-01-24T23:50:56.523" v="2490"/>
          <ac:spMkLst>
            <pc:docMk/>
            <pc:sldMk cId="3995413164" sldId="4785"/>
            <ac:spMk id="3" creationId="{2AB2AEC6-AA2A-B16C-008E-CD52E05C71EF}"/>
          </ac:spMkLst>
        </pc:spChg>
        <pc:spChg chg="mod">
          <ac:chgData name="Tessa DesRochers" userId="da196ed0-df14-460e-bfa8-bdf65582a44d" providerId="ADAL" clId="{F1FE6C77-C170-4915-85B9-EE79FC0F0680}" dt="2023-01-24T23:51:26.856" v="2494" actId="14100"/>
          <ac:spMkLst>
            <pc:docMk/>
            <pc:sldMk cId="3995413164" sldId="4785"/>
            <ac:spMk id="5" creationId="{363B8155-2671-5A9F-3329-A7B01F25B145}"/>
          </ac:spMkLst>
        </pc:spChg>
      </pc:sldChg>
      <pc:sldChg chg="addSp delSp modSp add mod">
        <pc:chgData name="Tessa DesRochers" userId="da196ed0-df14-460e-bfa8-bdf65582a44d" providerId="ADAL" clId="{F1FE6C77-C170-4915-85B9-EE79FC0F0680}" dt="2023-01-25T00:38:18.043" v="3816"/>
        <pc:sldMkLst>
          <pc:docMk/>
          <pc:sldMk cId="3022214295" sldId="4786"/>
        </pc:sldMkLst>
        <pc:spChg chg="mod">
          <ac:chgData name="Tessa DesRochers" userId="da196ed0-df14-460e-bfa8-bdf65582a44d" providerId="ADAL" clId="{F1FE6C77-C170-4915-85B9-EE79FC0F0680}" dt="2023-01-25T00:08:22.419" v="3168" actId="20577"/>
          <ac:spMkLst>
            <pc:docMk/>
            <pc:sldMk cId="3022214295" sldId="4786"/>
            <ac:spMk id="3" creationId="{404BB803-4F5C-4CB2-BE9E-B35B7E951C86}"/>
          </ac:spMkLst>
        </pc:spChg>
        <pc:spChg chg="mod">
          <ac:chgData name="Tessa DesRochers" userId="da196ed0-df14-460e-bfa8-bdf65582a44d" providerId="ADAL" clId="{F1FE6C77-C170-4915-85B9-EE79FC0F0680}" dt="2023-01-25T00:07:23.661" v="3123" actId="1037"/>
          <ac:spMkLst>
            <pc:docMk/>
            <pc:sldMk cId="3022214295" sldId="4786"/>
            <ac:spMk id="32" creationId="{06685AD4-DA18-4AF4-8372-9B26DB4FEB8D}"/>
          </ac:spMkLst>
        </pc:spChg>
        <pc:spChg chg="del">
          <ac:chgData name="Tessa DesRochers" userId="da196ed0-df14-460e-bfa8-bdf65582a44d" providerId="ADAL" clId="{F1FE6C77-C170-4915-85B9-EE79FC0F0680}" dt="2023-01-25T00:04:20.594" v="3003" actId="478"/>
          <ac:spMkLst>
            <pc:docMk/>
            <pc:sldMk cId="3022214295" sldId="4786"/>
            <ac:spMk id="35" creationId="{6EDEC3B9-C63F-44DA-B582-CDD8A8BAA171}"/>
          </ac:spMkLst>
        </pc:spChg>
        <pc:spChg chg="del mod">
          <ac:chgData name="Tessa DesRochers" userId="da196ed0-df14-460e-bfa8-bdf65582a44d" providerId="ADAL" clId="{F1FE6C77-C170-4915-85B9-EE79FC0F0680}" dt="2023-01-25T00:08:49.214" v="3174" actId="478"/>
          <ac:spMkLst>
            <pc:docMk/>
            <pc:sldMk cId="3022214295" sldId="4786"/>
            <ac:spMk id="36" creationId="{0108A835-BE7E-4633-B9C7-86EBFC2B47CD}"/>
          </ac:spMkLst>
        </pc:spChg>
        <pc:spChg chg="del">
          <ac:chgData name="Tessa DesRochers" userId="da196ed0-df14-460e-bfa8-bdf65582a44d" providerId="ADAL" clId="{F1FE6C77-C170-4915-85B9-EE79FC0F0680}" dt="2023-01-25T00:04:23.783" v="3004" actId="478"/>
          <ac:spMkLst>
            <pc:docMk/>
            <pc:sldMk cId="3022214295" sldId="4786"/>
            <ac:spMk id="38" creationId="{D80B86AF-93BC-43DE-A813-03112A217225}"/>
          </ac:spMkLst>
        </pc:spChg>
        <pc:spChg chg="del">
          <ac:chgData name="Tessa DesRochers" userId="da196ed0-df14-460e-bfa8-bdf65582a44d" providerId="ADAL" clId="{F1FE6C77-C170-4915-85B9-EE79FC0F0680}" dt="2023-01-25T00:04:17.198" v="3002" actId="478"/>
          <ac:spMkLst>
            <pc:docMk/>
            <pc:sldMk cId="3022214295" sldId="4786"/>
            <ac:spMk id="39" creationId="{F8DD6CFE-3097-4BCB-915F-558B888EF23D}"/>
          </ac:spMkLst>
        </pc:spChg>
        <pc:spChg chg="add del mod">
          <ac:chgData name="Tessa DesRochers" userId="da196ed0-df14-460e-bfa8-bdf65582a44d" providerId="ADAL" clId="{F1FE6C77-C170-4915-85B9-EE79FC0F0680}" dt="2023-01-25T00:08:46.316" v="3173" actId="478"/>
          <ac:spMkLst>
            <pc:docMk/>
            <pc:sldMk cId="3022214295" sldId="4786"/>
            <ac:spMk id="41" creationId="{522F9303-7FC7-BB7D-8F62-7DF47524B461}"/>
          </ac:spMkLst>
        </pc:spChg>
        <pc:spChg chg="add mod">
          <ac:chgData name="Tessa DesRochers" userId="da196ed0-df14-460e-bfa8-bdf65582a44d" providerId="ADAL" clId="{F1FE6C77-C170-4915-85B9-EE79FC0F0680}" dt="2023-01-25T00:38:18.043" v="3816"/>
          <ac:spMkLst>
            <pc:docMk/>
            <pc:sldMk cId="3022214295" sldId="4786"/>
            <ac:spMk id="42" creationId="{65A19BAA-8A17-937F-82B1-642F2910CEF9}"/>
          </ac:spMkLst>
        </pc:spChg>
        <pc:spChg chg="add mod">
          <ac:chgData name="Tessa DesRochers" userId="da196ed0-df14-460e-bfa8-bdf65582a44d" providerId="ADAL" clId="{F1FE6C77-C170-4915-85B9-EE79FC0F0680}" dt="2023-01-25T00:38:18.043" v="3816"/>
          <ac:spMkLst>
            <pc:docMk/>
            <pc:sldMk cId="3022214295" sldId="4786"/>
            <ac:spMk id="43" creationId="{CDA90974-3400-4FF9-2EA8-D21F117C088D}"/>
          </ac:spMkLst>
        </pc:spChg>
        <pc:picChg chg="add del mod">
          <ac:chgData name="Tessa DesRochers" userId="da196ed0-df14-460e-bfa8-bdf65582a44d" providerId="ADAL" clId="{F1FE6C77-C170-4915-85B9-EE79FC0F0680}" dt="2023-01-25T00:03:51.797" v="2997"/>
          <ac:picMkLst>
            <pc:docMk/>
            <pc:sldMk cId="3022214295" sldId="4786"/>
            <ac:picMk id="4" creationId="{92CC4DFD-9113-7BBB-F1CD-E3381D55EACE}"/>
          </ac:picMkLst>
        </pc:picChg>
        <pc:picChg chg="mod">
          <ac:chgData name="Tessa DesRochers" userId="da196ed0-df14-460e-bfa8-bdf65582a44d" providerId="ADAL" clId="{F1FE6C77-C170-4915-85B9-EE79FC0F0680}" dt="2023-01-25T00:07:38.879" v="3125" actId="1076"/>
          <ac:picMkLst>
            <pc:docMk/>
            <pc:sldMk cId="3022214295" sldId="4786"/>
            <ac:picMk id="33" creationId="{4EF4108D-E580-4B00-9CA1-C05D7CDB9FA4}"/>
          </ac:picMkLst>
        </pc:picChg>
        <pc:picChg chg="del mod">
          <ac:chgData name="Tessa DesRochers" userId="da196ed0-df14-460e-bfa8-bdf65582a44d" providerId="ADAL" clId="{F1FE6C77-C170-4915-85B9-EE79FC0F0680}" dt="2023-01-25T00:08:41.847" v="3171" actId="478"/>
          <ac:picMkLst>
            <pc:docMk/>
            <pc:sldMk cId="3022214295" sldId="4786"/>
            <ac:picMk id="37" creationId="{144218B6-F9BD-40CE-A210-8DAE88A5E774}"/>
          </ac:picMkLst>
        </pc:picChg>
        <pc:picChg chg="add del mod modCrop">
          <ac:chgData name="Tessa DesRochers" userId="da196ed0-df14-460e-bfa8-bdf65582a44d" providerId="ADAL" clId="{F1FE6C77-C170-4915-85B9-EE79FC0F0680}" dt="2023-01-25T00:08:43.265" v="3172" actId="478"/>
          <ac:picMkLst>
            <pc:docMk/>
            <pc:sldMk cId="3022214295" sldId="4786"/>
            <ac:picMk id="40" creationId="{66C73A2E-D990-AB17-D627-54E476406DF9}"/>
          </ac:picMkLst>
        </pc:picChg>
      </pc:sldChg>
      <pc:sldChg chg="addSp delSp modSp add mod">
        <pc:chgData name="Tessa DesRochers" userId="da196ed0-df14-460e-bfa8-bdf65582a44d" providerId="ADAL" clId="{F1FE6C77-C170-4915-85B9-EE79FC0F0680}" dt="2023-01-25T14:19:59.903" v="4989" actId="478"/>
        <pc:sldMkLst>
          <pc:docMk/>
          <pc:sldMk cId="1109404309" sldId="4787"/>
        </pc:sldMkLst>
        <pc:spChg chg="mod">
          <ac:chgData name="Tessa DesRochers" userId="da196ed0-df14-460e-bfa8-bdf65582a44d" providerId="ADAL" clId="{F1FE6C77-C170-4915-85B9-EE79FC0F0680}" dt="2023-01-25T00:37:12.103" v="3792" actId="14100"/>
          <ac:spMkLst>
            <pc:docMk/>
            <pc:sldMk cId="1109404309" sldId="4787"/>
            <ac:spMk id="3" creationId="{AD639746-99B2-4B35-8E7C-50C105D2B2CB}"/>
          </ac:spMkLst>
        </pc:spChg>
        <pc:spChg chg="add mod">
          <ac:chgData name="Tessa DesRochers" userId="da196ed0-df14-460e-bfa8-bdf65582a44d" providerId="ADAL" clId="{F1FE6C77-C170-4915-85B9-EE79FC0F0680}" dt="2023-01-25T00:37:50.984" v="3813"/>
          <ac:spMkLst>
            <pc:docMk/>
            <pc:sldMk cId="1109404309" sldId="4787"/>
            <ac:spMk id="4" creationId="{A5893473-5B4A-6E03-B08C-19A4501B016E}"/>
          </ac:spMkLst>
        </pc:spChg>
        <pc:spChg chg="add mod">
          <ac:chgData name="Tessa DesRochers" userId="da196ed0-df14-460e-bfa8-bdf65582a44d" providerId="ADAL" clId="{F1FE6C77-C170-4915-85B9-EE79FC0F0680}" dt="2023-01-25T00:37:50.984" v="3813"/>
          <ac:spMkLst>
            <pc:docMk/>
            <pc:sldMk cId="1109404309" sldId="4787"/>
            <ac:spMk id="5" creationId="{6532A887-D3DB-5F85-974C-41D6C23AA541}"/>
          </ac:spMkLst>
        </pc:spChg>
        <pc:spChg chg="add del mod">
          <ac:chgData name="Tessa DesRochers" userId="da196ed0-df14-460e-bfa8-bdf65582a44d" providerId="ADAL" clId="{F1FE6C77-C170-4915-85B9-EE79FC0F0680}" dt="2023-01-25T01:27:12.087" v="4124" actId="20577"/>
          <ac:spMkLst>
            <pc:docMk/>
            <pc:sldMk cId="1109404309" sldId="4787"/>
            <ac:spMk id="7" creationId="{27FA0080-070F-C224-FCB5-2439077D40C4}"/>
          </ac:spMkLst>
        </pc:spChg>
        <pc:spChg chg="del mod">
          <ac:chgData name="Tessa DesRochers" userId="da196ed0-df14-460e-bfa8-bdf65582a44d" providerId="ADAL" clId="{F1FE6C77-C170-4915-85B9-EE79FC0F0680}" dt="2023-01-25T08:31:18.901" v="4232" actId="478"/>
          <ac:spMkLst>
            <pc:docMk/>
            <pc:sldMk cId="1109404309" sldId="4787"/>
            <ac:spMk id="8" creationId="{9D7DE1DB-6AE6-C0E8-210F-04B027DC07D4}"/>
          </ac:spMkLst>
        </pc:spChg>
        <pc:spChg chg="mod">
          <ac:chgData name="Tessa DesRochers" userId="da196ed0-df14-460e-bfa8-bdf65582a44d" providerId="ADAL" clId="{F1FE6C77-C170-4915-85B9-EE79FC0F0680}" dt="2023-01-25T01:26:31.529" v="4039" actId="20577"/>
          <ac:spMkLst>
            <pc:docMk/>
            <pc:sldMk cId="1109404309" sldId="4787"/>
            <ac:spMk id="16" creationId="{C17892BA-BD63-64E3-1C91-35CC5DB5910E}"/>
          </ac:spMkLst>
        </pc:spChg>
        <pc:picChg chg="del">
          <ac:chgData name="Tessa DesRochers" userId="da196ed0-df14-460e-bfa8-bdf65582a44d" providerId="ADAL" clId="{F1FE6C77-C170-4915-85B9-EE79FC0F0680}" dt="2023-01-25T14:19:59.903" v="4989" actId="478"/>
          <ac:picMkLst>
            <pc:docMk/>
            <pc:sldMk cId="1109404309" sldId="4787"/>
            <ac:picMk id="1026" creationId="{8A4DEDBB-0D80-1440-AECB-9356BF239D9F}"/>
          </ac:picMkLst>
        </pc:picChg>
      </pc:sldChg>
      <pc:sldChg chg="add del">
        <pc:chgData name="Tessa DesRochers" userId="da196ed0-df14-460e-bfa8-bdf65582a44d" providerId="ADAL" clId="{F1FE6C77-C170-4915-85B9-EE79FC0F0680}" dt="2023-01-24T23:18:07.593" v="897" actId="47"/>
        <pc:sldMkLst>
          <pc:docMk/>
          <pc:sldMk cId="872037255" sldId="4788"/>
        </pc:sldMkLst>
      </pc:sldChg>
      <pc:sldChg chg="modSp add mod">
        <pc:chgData name="Tessa DesRochers" userId="da196ed0-df14-460e-bfa8-bdf65582a44d" providerId="ADAL" clId="{F1FE6C77-C170-4915-85B9-EE79FC0F0680}" dt="2023-01-24T19:45:36.066" v="537" actId="20577"/>
        <pc:sldMkLst>
          <pc:docMk/>
          <pc:sldMk cId="1960769921" sldId="4789"/>
        </pc:sldMkLst>
        <pc:spChg chg="mod">
          <ac:chgData name="Tessa DesRochers" userId="da196ed0-df14-460e-bfa8-bdf65582a44d" providerId="ADAL" clId="{F1FE6C77-C170-4915-85B9-EE79FC0F0680}" dt="2023-01-24T19:45:36.066" v="537" actId="20577"/>
          <ac:spMkLst>
            <pc:docMk/>
            <pc:sldMk cId="1960769921" sldId="4789"/>
            <ac:spMk id="2" creationId="{3AEA241C-4B13-872B-881B-41E3D947BDAF}"/>
          </ac:spMkLst>
        </pc:spChg>
      </pc:sldChg>
      <pc:sldChg chg="modSp add mod">
        <pc:chgData name="Tessa DesRochers" userId="da196ed0-df14-460e-bfa8-bdf65582a44d" providerId="ADAL" clId="{F1FE6C77-C170-4915-85B9-EE79FC0F0680}" dt="2023-01-24T19:46:39.968" v="637" actId="20577"/>
        <pc:sldMkLst>
          <pc:docMk/>
          <pc:sldMk cId="3909228294" sldId="4790"/>
        </pc:sldMkLst>
        <pc:spChg chg="mod">
          <ac:chgData name="Tessa DesRochers" userId="da196ed0-df14-460e-bfa8-bdf65582a44d" providerId="ADAL" clId="{F1FE6C77-C170-4915-85B9-EE79FC0F0680}" dt="2023-01-24T19:46:39.968" v="637" actId="20577"/>
          <ac:spMkLst>
            <pc:docMk/>
            <pc:sldMk cId="3909228294" sldId="4790"/>
            <ac:spMk id="2" creationId="{3AEA241C-4B13-872B-881B-41E3D947BDAF}"/>
          </ac:spMkLst>
        </pc:spChg>
      </pc:sldChg>
      <pc:sldChg chg="modSp add mod">
        <pc:chgData name="Tessa DesRochers" userId="da196ed0-df14-460e-bfa8-bdf65582a44d" providerId="ADAL" clId="{F1FE6C77-C170-4915-85B9-EE79FC0F0680}" dt="2023-01-25T00:10:19.511" v="3218" actId="20577"/>
        <pc:sldMkLst>
          <pc:docMk/>
          <pc:sldMk cId="972179638" sldId="4791"/>
        </pc:sldMkLst>
        <pc:spChg chg="mod">
          <ac:chgData name="Tessa DesRochers" userId="da196ed0-df14-460e-bfa8-bdf65582a44d" providerId="ADAL" clId="{F1FE6C77-C170-4915-85B9-EE79FC0F0680}" dt="2023-01-25T00:10:19.511" v="3218" actId="20577"/>
          <ac:spMkLst>
            <pc:docMk/>
            <pc:sldMk cId="972179638" sldId="4791"/>
            <ac:spMk id="2" creationId="{3AEA241C-4B13-872B-881B-41E3D947BDAF}"/>
          </ac:spMkLst>
        </pc:spChg>
      </pc:sldChg>
      <pc:sldChg chg="addSp delSp modSp new mod">
        <pc:chgData name="Tessa DesRochers" userId="da196ed0-df14-460e-bfa8-bdf65582a44d" providerId="ADAL" clId="{F1FE6C77-C170-4915-85B9-EE79FC0F0680}" dt="2023-01-25T00:43:41.521" v="3906" actId="20577"/>
        <pc:sldMkLst>
          <pc:docMk/>
          <pc:sldMk cId="1808824009" sldId="4792"/>
        </pc:sldMkLst>
        <pc:spChg chg="del">
          <ac:chgData name="Tessa DesRochers" userId="da196ed0-df14-460e-bfa8-bdf65582a44d" providerId="ADAL" clId="{F1FE6C77-C170-4915-85B9-EE79FC0F0680}" dt="2023-01-24T22:38:18.846" v="673" actId="478"/>
          <ac:spMkLst>
            <pc:docMk/>
            <pc:sldMk cId="1808824009" sldId="4792"/>
            <ac:spMk id="2" creationId="{5B570543-1075-A362-B823-48F05CE25BAC}"/>
          </ac:spMkLst>
        </pc:spChg>
        <pc:spChg chg="mod">
          <ac:chgData name="Tessa DesRochers" userId="da196ed0-df14-460e-bfa8-bdf65582a44d" providerId="ADAL" clId="{F1FE6C77-C170-4915-85B9-EE79FC0F0680}" dt="2023-01-25T00:43:41.521" v="3906" actId="20577"/>
          <ac:spMkLst>
            <pc:docMk/>
            <pc:sldMk cId="1808824009" sldId="4792"/>
            <ac:spMk id="5" creationId="{8660BC56-7C8B-474F-C628-A36B6C8DDDA9}"/>
          </ac:spMkLst>
        </pc:spChg>
        <pc:spChg chg="del mod topLvl">
          <ac:chgData name="Tessa DesRochers" userId="da196ed0-df14-460e-bfa8-bdf65582a44d" providerId="ADAL" clId="{F1FE6C77-C170-4915-85B9-EE79FC0F0680}" dt="2023-01-24T23:03:19.465" v="747" actId="478"/>
          <ac:spMkLst>
            <pc:docMk/>
            <pc:sldMk cId="1808824009" sldId="4792"/>
            <ac:spMk id="7" creationId="{AB36C043-EA71-1132-C68A-90FBEAE8EBB6}"/>
          </ac:spMkLst>
        </pc:spChg>
        <pc:spChg chg="del mod topLvl">
          <ac:chgData name="Tessa DesRochers" userId="da196ed0-df14-460e-bfa8-bdf65582a44d" providerId="ADAL" clId="{F1FE6C77-C170-4915-85B9-EE79FC0F0680}" dt="2023-01-24T23:03:16.306" v="746" actId="478"/>
          <ac:spMkLst>
            <pc:docMk/>
            <pc:sldMk cId="1808824009" sldId="4792"/>
            <ac:spMk id="9" creationId="{A2BAA12C-2878-35A0-D5D2-63BBBFDFBBA5}"/>
          </ac:spMkLst>
        </pc:spChg>
        <pc:spChg chg="mod topLvl">
          <ac:chgData name="Tessa DesRochers" userId="da196ed0-df14-460e-bfa8-bdf65582a44d" providerId="ADAL" clId="{F1FE6C77-C170-4915-85B9-EE79FC0F0680}" dt="2023-01-24T23:03:26.746" v="748" actId="164"/>
          <ac:spMkLst>
            <pc:docMk/>
            <pc:sldMk cId="1808824009" sldId="4792"/>
            <ac:spMk id="12" creationId="{095A77DA-8137-8E2F-A656-756D9AE333FC}"/>
          </ac:spMkLst>
        </pc:spChg>
        <pc:spChg chg="mod topLvl">
          <ac:chgData name="Tessa DesRochers" userId="da196ed0-df14-460e-bfa8-bdf65582a44d" providerId="ADAL" clId="{F1FE6C77-C170-4915-85B9-EE79FC0F0680}" dt="2023-01-24T23:03:26.746" v="748" actId="164"/>
          <ac:spMkLst>
            <pc:docMk/>
            <pc:sldMk cId="1808824009" sldId="4792"/>
            <ac:spMk id="13" creationId="{F5F9E687-DB6A-D77B-3312-BC00B37EC4F4}"/>
          </ac:spMkLst>
        </pc:spChg>
        <pc:spChg chg="del mod topLvl">
          <ac:chgData name="Tessa DesRochers" userId="da196ed0-df14-460e-bfa8-bdf65582a44d" providerId="ADAL" clId="{F1FE6C77-C170-4915-85B9-EE79FC0F0680}" dt="2023-01-24T22:39:20.718" v="678" actId="478"/>
          <ac:spMkLst>
            <pc:docMk/>
            <pc:sldMk cId="1808824009" sldId="4792"/>
            <ac:spMk id="21" creationId="{53E28882-0C31-50E8-43BC-4222765FF1F4}"/>
          </ac:spMkLst>
        </pc:spChg>
        <pc:spChg chg="del mod topLvl">
          <ac:chgData name="Tessa DesRochers" userId="da196ed0-df14-460e-bfa8-bdf65582a44d" providerId="ADAL" clId="{F1FE6C77-C170-4915-85B9-EE79FC0F0680}" dt="2023-01-24T22:39:20.718" v="678" actId="478"/>
          <ac:spMkLst>
            <pc:docMk/>
            <pc:sldMk cId="1808824009" sldId="4792"/>
            <ac:spMk id="22" creationId="{993BCCDF-1D37-BF85-DCC7-25765F8CC8A8}"/>
          </ac:spMkLst>
        </pc:spChg>
        <pc:spChg chg="mod topLvl">
          <ac:chgData name="Tessa DesRochers" userId="da196ed0-df14-460e-bfa8-bdf65582a44d" providerId="ADAL" clId="{F1FE6C77-C170-4915-85B9-EE79FC0F0680}" dt="2023-01-24T23:03:26.746" v="748" actId="164"/>
          <ac:spMkLst>
            <pc:docMk/>
            <pc:sldMk cId="1808824009" sldId="4792"/>
            <ac:spMk id="23" creationId="{2C60AA17-4C99-8699-FA12-3B2CCEBFD98B}"/>
          </ac:spMkLst>
        </pc:spChg>
        <pc:spChg chg="mod topLvl">
          <ac:chgData name="Tessa DesRochers" userId="da196ed0-df14-460e-bfa8-bdf65582a44d" providerId="ADAL" clId="{F1FE6C77-C170-4915-85B9-EE79FC0F0680}" dt="2023-01-24T23:03:26.746" v="748" actId="164"/>
          <ac:spMkLst>
            <pc:docMk/>
            <pc:sldMk cId="1808824009" sldId="4792"/>
            <ac:spMk id="24" creationId="{033F9F4C-432D-6D56-0BDD-12DA05CF49F4}"/>
          </ac:spMkLst>
        </pc:spChg>
        <pc:spChg chg="del mod topLvl">
          <ac:chgData name="Tessa DesRochers" userId="da196ed0-df14-460e-bfa8-bdf65582a44d" providerId="ADAL" clId="{F1FE6C77-C170-4915-85B9-EE79FC0F0680}" dt="2023-01-24T22:39:20.718" v="678" actId="478"/>
          <ac:spMkLst>
            <pc:docMk/>
            <pc:sldMk cId="1808824009" sldId="4792"/>
            <ac:spMk id="25" creationId="{1CBF84F8-DB10-5FB5-BEA0-3CC6BB53DE96}"/>
          </ac:spMkLst>
        </pc:spChg>
        <pc:spChg chg="del mod topLvl">
          <ac:chgData name="Tessa DesRochers" userId="da196ed0-df14-460e-bfa8-bdf65582a44d" providerId="ADAL" clId="{F1FE6C77-C170-4915-85B9-EE79FC0F0680}" dt="2023-01-24T23:03:13.069" v="745" actId="478"/>
          <ac:spMkLst>
            <pc:docMk/>
            <pc:sldMk cId="1808824009" sldId="4792"/>
            <ac:spMk id="34" creationId="{C29D2C61-C2DA-E7FF-A36A-3DFE58BCB0E8}"/>
          </ac:spMkLst>
        </pc:spChg>
        <pc:spChg chg="del mod topLvl">
          <ac:chgData name="Tessa DesRochers" userId="da196ed0-df14-460e-bfa8-bdf65582a44d" providerId="ADAL" clId="{F1FE6C77-C170-4915-85B9-EE79FC0F0680}" dt="2023-01-24T22:39:20.718" v="678" actId="478"/>
          <ac:spMkLst>
            <pc:docMk/>
            <pc:sldMk cId="1808824009" sldId="4792"/>
            <ac:spMk id="44" creationId="{B3B5C5DF-E5B5-A8B3-EEE4-6BC13568B780}"/>
          </ac:spMkLst>
        </pc:spChg>
        <pc:grpChg chg="add del mod">
          <ac:chgData name="Tessa DesRochers" userId="da196ed0-df14-460e-bfa8-bdf65582a44d" providerId="ADAL" clId="{F1FE6C77-C170-4915-85B9-EE79FC0F0680}" dt="2023-01-24T22:39:01.280" v="676" actId="165"/>
          <ac:grpSpMkLst>
            <pc:docMk/>
            <pc:sldMk cId="1808824009" sldId="4792"/>
            <ac:grpSpMk id="6" creationId="{09CDA99B-621C-8FFD-2871-86F4BAF33260}"/>
          </ac:grpSpMkLst>
        </pc:grpChg>
        <pc:grpChg chg="del mod topLvl">
          <ac:chgData name="Tessa DesRochers" userId="da196ed0-df14-460e-bfa8-bdf65582a44d" providerId="ADAL" clId="{F1FE6C77-C170-4915-85B9-EE79FC0F0680}" dt="2023-01-24T22:39:12.843" v="677" actId="165"/>
          <ac:grpSpMkLst>
            <pc:docMk/>
            <pc:sldMk cId="1808824009" sldId="4792"/>
            <ac:grpSpMk id="8" creationId="{C599225F-3C56-3329-03BE-5695CF7087A6}"/>
          </ac:grpSpMkLst>
        </pc:grpChg>
        <pc:grpChg chg="add mod">
          <ac:chgData name="Tessa DesRochers" userId="da196ed0-df14-460e-bfa8-bdf65582a44d" providerId="ADAL" clId="{F1FE6C77-C170-4915-85B9-EE79FC0F0680}" dt="2023-01-24T23:04:29.226" v="754" actId="1076"/>
          <ac:grpSpMkLst>
            <pc:docMk/>
            <pc:sldMk cId="1808824009" sldId="4792"/>
            <ac:grpSpMk id="45" creationId="{4996CE4D-B95B-33A7-2476-1CCD3747518B}"/>
          </ac:grpSpMkLst>
        </pc:grpChg>
        <pc:picChg chg="mod topLvl">
          <ac:chgData name="Tessa DesRochers" userId="da196ed0-df14-460e-bfa8-bdf65582a44d" providerId="ADAL" clId="{F1FE6C77-C170-4915-85B9-EE79FC0F0680}" dt="2023-01-24T23:03:26.746" v="748" actId="164"/>
          <ac:picMkLst>
            <pc:docMk/>
            <pc:sldMk cId="1808824009" sldId="4792"/>
            <ac:picMk id="10" creationId="{99592FD0-EFCC-B4BC-2737-A013B97700F8}"/>
          </ac:picMkLst>
        </pc:picChg>
        <pc:picChg chg="del mod topLvl">
          <ac:chgData name="Tessa DesRochers" userId="da196ed0-df14-460e-bfa8-bdf65582a44d" providerId="ADAL" clId="{F1FE6C77-C170-4915-85B9-EE79FC0F0680}" dt="2023-01-24T22:39:20.718" v="678" actId="478"/>
          <ac:picMkLst>
            <pc:docMk/>
            <pc:sldMk cId="1808824009" sldId="4792"/>
            <ac:picMk id="11" creationId="{95C822F4-B747-0BA6-CD6D-42990E85293A}"/>
          </ac:picMkLst>
        </pc:picChg>
        <pc:picChg chg="del mod topLvl">
          <ac:chgData name="Tessa DesRochers" userId="da196ed0-df14-460e-bfa8-bdf65582a44d" providerId="ADAL" clId="{F1FE6C77-C170-4915-85B9-EE79FC0F0680}" dt="2023-01-24T22:39:20.718" v="678" actId="478"/>
          <ac:picMkLst>
            <pc:docMk/>
            <pc:sldMk cId="1808824009" sldId="4792"/>
            <ac:picMk id="14" creationId="{FC892B93-D8ED-2C9B-D8BA-391A8185C044}"/>
          </ac:picMkLst>
        </pc:picChg>
        <pc:picChg chg="mod topLvl">
          <ac:chgData name="Tessa DesRochers" userId="da196ed0-df14-460e-bfa8-bdf65582a44d" providerId="ADAL" clId="{F1FE6C77-C170-4915-85B9-EE79FC0F0680}" dt="2023-01-24T23:03:26.746" v="748" actId="164"/>
          <ac:picMkLst>
            <pc:docMk/>
            <pc:sldMk cId="1808824009" sldId="4792"/>
            <ac:picMk id="15" creationId="{AF4AAF3B-7A15-B28D-356C-31438A4D83D7}"/>
          </ac:picMkLst>
        </pc:picChg>
        <pc:picChg chg="del mod topLvl">
          <ac:chgData name="Tessa DesRochers" userId="da196ed0-df14-460e-bfa8-bdf65582a44d" providerId="ADAL" clId="{F1FE6C77-C170-4915-85B9-EE79FC0F0680}" dt="2023-01-24T22:39:20.718" v="678" actId="478"/>
          <ac:picMkLst>
            <pc:docMk/>
            <pc:sldMk cId="1808824009" sldId="4792"/>
            <ac:picMk id="35" creationId="{738C185F-C151-FE44-D87B-EDA543D43C20}"/>
          </ac:picMkLst>
        </pc:picChg>
        <pc:picChg chg="del mod topLvl">
          <ac:chgData name="Tessa DesRochers" userId="da196ed0-df14-460e-bfa8-bdf65582a44d" providerId="ADAL" clId="{F1FE6C77-C170-4915-85B9-EE79FC0F0680}" dt="2023-01-24T23:03:09.556" v="744" actId="478"/>
          <ac:picMkLst>
            <pc:docMk/>
            <pc:sldMk cId="1808824009" sldId="4792"/>
            <ac:picMk id="36" creationId="{BBDACF61-DC3D-12A5-FACD-357757B70F05}"/>
          </ac:picMkLst>
        </pc:picChg>
        <pc:cxnChg chg="del mod topLvl">
          <ac:chgData name="Tessa DesRochers" userId="da196ed0-df14-460e-bfa8-bdf65582a44d" providerId="ADAL" clId="{F1FE6C77-C170-4915-85B9-EE79FC0F0680}" dt="2023-01-24T22:39:20.718" v="678" actId="478"/>
          <ac:cxnSpMkLst>
            <pc:docMk/>
            <pc:sldMk cId="1808824009" sldId="4792"/>
            <ac:cxnSpMk id="16" creationId="{43FBC12F-072D-9C3D-CD2B-C58A682E4DC3}"/>
          </ac:cxnSpMkLst>
        </pc:cxnChg>
        <pc:cxnChg chg="mod topLvl">
          <ac:chgData name="Tessa DesRochers" userId="da196ed0-df14-460e-bfa8-bdf65582a44d" providerId="ADAL" clId="{F1FE6C77-C170-4915-85B9-EE79FC0F0680}" dt="2023-01-24T23:03:26.746" v="748" actId="164"/>
          <ac:cxnSpMkLst>
            <pc:docMk/>
            <pc:sldMk cId="1808824009" sldId="4792"/>
            <ac:cxnSpMk id="17" creationId="{E7DF1268-3B65-38B8-A752-04947071E2E4}"/>
          </ac:cxnSpMkLst>
        </pc:cxnChg>
        <pc:cxnChg chg="del mod topLvl">
          <ac:chgData name="Tessa DesRochers" userId="da196ed0-df14-460e-bfa8-bdf65582a44d" providerId="ADAL" clId="{F1FE6C77-C170-4915-85B9-EE79FC0F0680}" dt="2023-01-24T22:39:20.718" v="678" actId="478"/>
          <ac:cxnSpMkLst>
            <pc:docMk/>
            <pc:sldMk cId="1808824009" sldId="4792"/>
            <ac:cxnSpMk id="18" creationId="{328F1374-17B3-C291-B6CD-0A93B7537D27}"/>
          </ac:cxnSpMkLst>
        </pc:cxnChg>
        <pc:cxnChg chg="mod topLvl">
          <ac:chgData name="Tessa DesRochers" userId="da196ed0-df14-460e-bfa8-bdf65582a44d" providerId="ADAL" clId="{F1FE6C77-C170-4915-85B9-EE79FC0F0680}" dt="2023-01-24T23:03:26.746" v="748" actId="164"/>
          <ac:cxnSpMkLst>
            <pc:docMk/>
            <pc:sldMk cId="1808824009" sldId="4792"/>
            <ac:cxnSpMk id="19" creationId="{D05D106B-1F78-AEA4-09B8-887C300E3DB4}"/>
          </ac:cxnSpMkLst>
        </pc:cxnChg>
        <pc:cxnChg chg="mod topLvl">
          <ac:chgData name="Tessa DesRochers" userId="da196ed0-df14-460e-bfa8-bdf65582a44d" providerId="ADAL" clId="{F1FE6C77-C170-4915-85B9-EE79FC0F0680}" dt="2023-01-24T23:03:26.746" v="748" actId="164"/>
          <ac:cxnSpMkLst>
            <pc:docMk/>
            <pc:sldMk cId="1808824009" sldId="4792"/>
            <ac:cxnSpMk id="20" creationId="{76284C2F-27E8-D719-5AD0-0875E9E4AD19}"/>
          </ac:cxnSpMkLst>
        </pc:cxnChg>
        <pc:cxnChg chg="del mod topLvl">
          <ac:chgData name="Tessa DesRochers" userId="da196ed0-df14-460e-bfa8-bdf65582a44d" providerId="ADAL" clId="{F1FE6C77-C170-4915-85B9-EE79FC0F0680}" dt="2023-01-24T22:39:20.718" v="678" actId="478"/>
          <ac:cxnSpMkLst>
            <pc:docMk/>
            <pc:sldMk cId="1808824009" sldId="4792"/>
            <ac:cxnSpMk id="26" creationId="{7C1380A5-7697-B602-08AC-F41E9C4FCE5A}"/>
          </ac:cxnSpMkLst>
        </pc:cxnChg>
        <pc:cxnChg chg="del mod topLvl">
          <ac:chgData name="Tessa DesRochers" userId="da196ed0-df14-460e-bfa8-bdf65582a44d" providerId="ADAL" clId="{F1FE6C77-C170-4915-85B9-EE79FC0F0680}" dt="2023-01-24T22:39:20.718" v="678" actId="478"/>
          <ac:cxnSpMkLst>
            <pc:docMk/>
            <pc:sldMk cId="1808824009" sldId="4792"/>
            <ac:cxnSpMk id="27" creationId="{389166DD-44D7-C689-3B12-BE61C518F528}"/>
          </ac:cxnSpMkLst>
        </pc:cxnChg>
        <pc:cxnChg chg="del mod topLvl">
          <ac:chgData name="Tessa DesRochers" userId="da196ed0-df14-460e-bfa8-bdf65582a44d" providerId="ADAL" clId="{F1FE6C77-C170-4915-85B9-EE79FC0F0680}" dt="2023-01-24T22:39:20.718" v="678" actId="478"/>
          <ac:cxnSpMkLst>
            <pc:docMk/>
            <pc:sldMk cId="1808824009" sldId="4792"/>
            <ac:cxnSpMk id="28" creationId="{F7C249BE-27B0-F415-2E2F-F5F55EF68671}"/>
          </ac:cxnSpMkLst>
        </pc:cxnChg>
        <pc:cxnChg chg="del mod topLvl">
          <ac:chgData name="Tessa DesRochers" userId="da196ed0-df14-460e-bfa8-bdf65582a44d" providerId="ADAL" clId="{F1FE6C77-C170-4915-85B9-EE79FC0F0680}" dt="2023-01-24T22:39:20.718" v="678" actId="478"/>
          <ac:cxnSpMkLst>
            <pc:docMk/>
            <pc:sldMk cId="1808824009" sldId="4792"/>
            <ac:cxnSpMk id="29" creationId="{56199DD2-8FC2-BDEF-0745-EE1CCC67BFF8}"/>
          </ac:cxnSpMkLst>
        </pc:cxnChg>
        <pc:cxnChg chg="del mod topLvl">
          <ac:chgData name="Tessa DesRochers" userId="da196ed0-df14-460e-bfa8-bdf65582a44d" providerId="ADAL" clId="{F1FE6C77-C170-4915-85B9-EE79FC0F0680}" dt="2023-01-24T22:39:20.718" v="678" actId="478"/>
          <ac:cxnSpMkLst>
            <pc:docMk/>
            <pc:sldMk cId="1808824009" sldId="4792"/>
            <ac:cxnSpMk id="30" creationId="{00156ADC-7FC9-5C14-98CE-6E42D7E498A0}"/>
          </ac:cxnSpMkLst>
        </pc:cxnChg>
        <pc:cxnChg chg="mod topLvl">
          <ac:chgData name="Tessa DesRochers" userId="da196ed0-df14-460e-bfa8-bdf65582a44d" providerId="ADAL" clId="{F1FE6C77-C170-4915-85B9-EE79FC0F0680}" dt="2023-01-24T23:03:26.746" v="748" actId="164"/>
          <ac:cxnSpMkLst>
            <pc:docMk/>
            <pc:sldMk cId="1808824009" sldId="4792"/>
            <ac:cxnSpMk id="31" creationId="{E8B24E34-3CB7-7521-0DCF-DA9C6ADBD941}"/>
          </ac:cxnSpMkLst>
        </pc:cxnChg>
        <pc:cxnChg chg="mod topLvl">
          <ac:chgData name="Tessa DesRochers" userId="da196ed0-df14-460e-bfa8-bdf65582a44d" providerId="ADAL" clId="{F1FE6C77-C170-4915-85B9-EE79FC0F0680}" dt="2023-01-24T23:03:26.746" v="748" actId="164"/>
          <ac:cxnSpMkLst>
            <pc:docMk/>
            <pc:sldMk cId="1808824009" sldId="4792"/>
            <ac:cxnSpMk id="32" creationId="{96100094-3E1F-B18B-B936-D970B11FD424}"/>
          </ac:cxnSpMkLst>
        </pc:cxnChg>
        <pc:cxnChg chg="mod topLvl">
          <ac:chgData name="Tessa DesRochers" userId="da196ed0-df14-460e-bfa8-bdf65582a44d" providerId="ADAL" clId="{F1FE6C77-C170-4915-85B9-EE79FC0F0680}" dt="2023-01-24T23:03:26.746" v="748" actId="164"/>
          <ac:cxnSpMkLst>
            <pc:docMk/>
            <pc:sldMk cId="1808824009" sldId="4792"/>
            <ac:cxnSpMk id="33" creationId="{DB460FFC-A730-035C-929A-C91D5A693734}"/>
          </ac:cxnSpMkLst>
        </pc:cxnChg>
        <pc:cxnChg chg="del mod topLvl">
          <ac:chgData name="Tessa DesRochers" userId="da196ed0-df14-460e-bfa8-bdf65582a44d" providerId="ADAL" clId="{F1FE6C77-C170-4915-85B9-EE79FC0F0680}" dt="2023-01-24T23:03:09.556" v="744" actId="478"/>
          <ac:cxnSpMkLst>
            <pc:docMk/>
            <pc:sldMk cId="1808824009" sldId="4792"/>
            <ac:cxnSpMk id="37" creationId="{236904B9-5CD8-B322-A773-8A455663210F}"/>
          </ac:cxnSpMkLst>
        </pc:cxnChg>
        <pc:cxnChg chg="del mod topLvl">
          <ac:chgData name="Tessa DesRochers" userId="da196ed0-df14-460e-bfa8-bdf65582a44d" providerId="ADAL" clId="{F1FE6C77-C170-4915-85B9-EE79FC0F0680}" dt="2023-01-24T22:39:20.718" v="678" actId="478"/>
          <ac:cxnSpMkLst>
            <pc:docMk/>
            <pc:sldMk cId="1808824009" sldId="4792"/>
            <ac:cxnSpMk id="38" creationId="{BEE6C620-0602-D943-15BE-276EAB585B15}"/>
          </ac:cxnSpMkLst>
        </pc:cxnChg>
        <pc:cxnChg chg="del mod topLvl">
          <ac:chgData name="Tessa DesRochers" userId="da196ed0-df14-460e-bfa8-bdf65582a44d" providerId="ADAL" clId="{F1FE6C77-C170-4915-85B9-EE79FC0F0680}" dt="2023-01-24T23:03:09.556" v="744" actId="478"/>
          <ac:cxnSpMkLst>
            <pc:docMk/>
            <pc:sldMk cId="1808824009" sldId="4792"/>
            <ac:cxnSpMk id="39" creationId="{52DADC49-73F7-E271-7BCA-B4739C8CAF25}"/>
          </ac:cxnSpMkLst>
        </pc:cxnChg>
        <pc:cxnChg chg="del mod topLvl">
          <ac:chgData name="Tessa DesRochers" userId="da196ed0-df14-460e-bfa8-bdf65582a44d" providerId="ADAL" clId="{F1FE6C77-C170-4915-85B9-EE79FC0F0680}" dt="2023-01-24T23:03:09.556" v="744" actId="478"/>
          <ac:cxnSpMkLst>
            <pc:docMk/>
            <pc:sldMk cId="1808824009" sldId="4792"/>
            <ac:cxnSpMk id="40" creationId="{A762A916-F922-1078-FD70-D3095DA7391E}"/>
          </ac:cxnSpMkLst>
        </pc:cxnChg>
        <pc:cxnChg chg="del mod topLvl">
          <ac:chgData name="Tessa DesRochers" userId="da196ed0-df14-460e-bfa8-bdf65582a44d" providerId="ADAL" clId="{F1FE6C77-C170-4915-85B9-EE79FC0F0680}" dt="2023-01-24T23:03:09.556" v="744" actId="478"/>
          <ac:cxnSpMkLst>
            <pc:docMk/>
            <pc:sldMk cId="1808824009" sldId="4792"/>
            <ac:cxnSpMk id="41" creationId="{966E5421-BD02-D62B-83E2-F7A9CD4AB8C5}"/>
          </ac:cxnSpMkLst>
        </pc:cxnChg>
        <pc:cxnChg chg="del mod topLvl">
          <ac:chgData name="Tessa DesRochers" userId="da196ed0-df14-460e-bfa8-bdf65582a44d" providerId="ADAL" clId="{F1FE6C77-C170-4915-85B9-EE79FC0F0680}" dt="2023-01-24T23:03:09.556" v="744" actId="478"/>
          <ac:cxnSpMkLst>
            <pc:docMk/>
            <pc:sldMk cId="1808824009" sldId="4792"/>
            <ac:cxnSpMk id="42" creationId="{EBAEBE06-401D-069E-45E2-DEA928C25EE7}"/>
          </ac:cxnSpMkLst>
        </pc:cxnChg>
        <pc:cxnChg chg="del mod topLvl">
          <ac:chgData name="Tessa DesRochers" userId="da196ed0-df14-460e-bfa8-bdf65582a44d" providerId="ADAL" clId="{F1FE6C77-C170-4915-85B9-EE79FC0F0680}" dt="2023-01-24T22:39:20.718" v="678" actId="478"/>
          <ac:cxnSpMkLst>
            <pc:docMk/>
            <pc:sldMk cId="1808824009" sldId="4792"/>
            <ac:cxnSpMk id="43" creationId="{B805DE3D-9F95-32C2-4536-DBC039D1D292}"/>
          </ac:cxnSpMkLst>
        </pc:cxnChg>
      </pc:sldChg>
      <pc:sldChg chg="addSp delSp modSp add mod">
        <pc:chgData name="Tessa DesRochers" userId="da196ed0-df14-460e-bfa8-bdf65582a44d" providerId="ADAL" clId="{F1FE6C77-C170-4915-85B9-EE79FC0F0680}" dt="2023-01-25T00:38:10.230" v="3815"/>
        <pc:sldMkLst>
          <pc:docMk/>
          <pc:sldMk cId="126825310" sldId="4793"/>
        </pc:sldMkLst>
        <pc:spChg chg="add mod">
          <ac:chgData name="Tessa DesRochers" userId="da196ed0-df14-460e-bfa8-bdf65582a44d" providerId="ADAL" clId="{F1FE6C77-C170-4915-85B9-EE79FC0F0680}" dt="2023-01-25T00:38:10.230" v="3815"/>
          <ac:spMkLst>
            <pc:docMk/>
            <pc:sldMk cId="126825310" sldId="4793"/>
            <ac:spMk id="4" creationId="{2C955BF1-2335-8A41-1994-84F2B21356F8}"/>
          </ac:spMkLst>
        </pc:spChg>
        <pc:spChg chg="add mod">
          <ac:chgData name="Tessa DesRochers" userId="da196ed0-df14-460e-bfa8-bdf65582a44d" providerId="ADAL" clId="{F1FE6C77-C170-4915-85B9-EE79FC0F0680}" dt="2023-01-25T00:38:10.230" v="3815"/>
          <ac:spMkLst>
            <pc:docMk/>
            <pc:sldMk cId="126825310" sldId="4793"/>
            <ac:spMk id="35" creationId="{6DFEEDF1-1D82-8496-DF76-252E84C29939}"/>
          </ac:spMkLst>
        </pc:spChg>
        <pc:spChg chg="del">
          <ac:chgData name="Tessa DesRochers" userId="da196ed0-df14-460e-bfa8-bdf65582a44d" providerId="ADAL" clId="{F1FE6C77-C170-4915-85B9-EE79FC0F0680}" dt="2023-01-25T00:08:55.086" v="3176" actId="478"/>
          <ac:spMkLst>
            <pc:docMk/>
            <pc:sldMk cId="126825310" sldId="4793"/>
            <ac:spMk id="41" creationId="{522F9303-7FC7-BB7D-8F62-7DF47524B461}"/>
          </ac:spMkLst>
        </pc:spChg>
        <pc:picChg chg="del">
          <ac:chgData name="Tessa DesRochers" userId="da196ed0-df14-460e-bfa8-bdf65582a44d" providerId="ADAL" clId="{F1FE6C77-C170-4915-85B9-EE79FC0F0680}" dt="2023-01-25T00:08:52.477" v="3175" actId="478"/>
          <ac:picMkLst>
            <pc:docMk/>
            <pc:sldMk cId="126825310" sldId="4793"/>
            <ac:picMk id="40" creationId="{66C73A2E-D990-AB17-D627-54E476406DF9}"/>
          </ac:picMkLst>
        </pc:picChg>
      </pc:sldChg>
      <pc:sldChg chg="delSp modSp add del mod">
        <pc:chgData name="Tessa DesRochers" userId="da196ed0-df14-460e-bfa8-bdf65582a44d" providerId="ADAL" clId="{F1FE6C77-C170-4915-85B9-EE79FC0F0680}" dt="2023-01-24T23:34:00.802" v="1099" actId="47"/>
        <pc:sldMkLst>
          <pc:docMk/>
          <pc:sldMk cId="2538580862" sldId="4793"/>
        </pc:sldMkLst>
        <pc:grpChg chg="del">
          <ac:chgData name="Tessa DesRochers" userId="da196ed0-df14-460e-bfa8-bdf65582a44d" providerId="ADAL" clId="{F1FE6C77-C170-4915-85B9-EE79FC0F0680}" dt="2023-01-24T23:31:36.928" v="999" actId="478"/>
          <ac:grpSpMkLst>
            <pc:docMk/>
            <pc:sldMk cId="2538580862" sldId="4793"/>
            <ac:grpSpMk id="22" creationId="{C6232CBD-A075-88EB-E1DD-BFD3B8E9A1C4}"/>
          </ac:grpSpMkLst>
        </pc:grpChg>
        <pc:grpChg chg="del">
          <ac:chgData name="Tessa DesRochers" userId="da196ed0-df14-460e-bfa8-bdf65582a44d" providerId="ADAL" clId="{F1FE6C77-C170-4915-85B9-EE79FC0F0680}" dt="2023-01-24T23:31:38.514" v="1000" actId="478"/>
          <ac:grpSpMkLst>
            <pc:docMk/>
            <pc:sldMk cId="2538580862" sldId="4793"/>
            <ac:grpSpMk id="28" creationId="{D35D5905-10C3-F73F-2E8D-F187D38797A9}"/>
          </ac:grpSpMkLst>
        </pc:grpChg>
        <pc:cxnChg chg="mod">
          <ac:chgData name="Tessa DesRochers" userId="da196ed0-df14-460e-bfa8-bdf65582a44d" providerId="ADAL" clId="{F1FE6C77-C170-4915-85B9-EE79FC0F0680}" dt="2023-01-24T23:31:36.928" v="999" actId="478"/>
          <ac:cxnSpMkLst>
            <pc:docMk/>
            <pc:sldMk cId="2538580862" sldId="4793"/>
            <ac:cxnSpMk id="13" creationId="{66677F8C-E76E-0A5E-32E7-A8E976F00D70}"/>
          </ac:cxnSpMkLst>
        </pc:cxnChg>
        <pc:cxnChg chg="mod">
          <ac:chgData name="Tessa DesRochers" userId="da196ed0-df14-460e-bfa8-bdf65582a44d" providerId="ADAL" clId="{F1FE6C77-C170-4915-85B9-EE79FC0F0680}" dt="2023-01-24T23:31:36.928" v="999" actId="478"/>
          <ac:cxnSpMkLst>
            <pc:docMk/>
            <pc:sldMk cId="2538580862" sldId="4793"/>
            <ac:cxnSpMk id="14" creationId="{2E1A4C93-1734-6B45-8FF8-B7884B13E506}"/>
          </ac:cxnSpMkLst>
        </pc:cxnChg>
        <pc:cxnChg chg="mod">
          <ac:chgData name="Tessa DesRochers" userId="da196ed0-df14-460e-bfa8-bdf65582a44d" providerId="ADAL" clId="{F1FE6C77-C170-4915-85B9-EE79FC0F0680}" dt="2023-01-24T23:31:36.928" v="999" actId="478"/>
          <ac:cxnSpMkLst>
            <pc:docMk/>
            <pc:sldMk cId="2538580862" sldId="4793"/>
            <ac:cxnSpMk id="16" creationId="{4EDA70AE-874D-3B0C-0DD7-3EA8BA88ECEF}"/>
          </ac:cxnSpMkLst>
        </pc:cxnChg>
        <pc:cxnChg chg="mod">
          <ac:chgData name="Tessa DesRochers" userId="da196ed0-df14-460e-bfa8-bdf65582a44d" providerId="ADAL" clId="{F1FE6C77-C170-4915-85B9-EE79FC0F0680}" dt="2023-01-24T23:31:36.928" v="999" actId="478"/>
          <ac:cxnSpMkLst>
            <pc:docMk/>
            <pc:sldMk cId="2538580862" sldId="4793"/>
            <ac:cxnSpMk id="17" creationId="{2A3C5386-5C71-6CBC-5734-EF387E2C0283}"/>
          </ac:cxnSpMkLst>
        </pc:cxnChg>
      </pc:sldChg>
      <pc:sldChg chg="addSp delSp modSp add del mod">
        <pc:chgData name="Tessa DesRochers" userId="da196ed0-df14-460e-bfa8-bdf65582a44d" providerId="ADAL" clId="{F1FE6C77-C170-4915-85B9-EE79FC0F0680}" dt="2023-01-24T23:33:57.536" v="1098" actId="47"/>
        <pc:sldMkLst>
          <pc:docMk/>
          <pc:sldMk cId="2476909274" sldId="4794"/>
        </pc:sldMkLst>
        <pc:spChg chg="mod">
          <ac:chgData name="Tessa DesRochers" userId="da196ed0-df14-460e-bfa8-bdf65582a44d" providerId="ADAL" clId="{F1FE6C77-C170-4915-85B9-EE79FC0F0680}" dt="2023-01-24T23:33:49.104" v="1097" actId="6549"/>
          <ac:spMkLst>
            <pc:docMk/>
            <pc:sldMk cId="2476909274" sldId="4794"/>
            <ac:spMk id="4" creationId="{6A4AC786-FF97-063E-443D-E90D9E2338EF}"/>
          </ac:spMkLst>
        </pc:spChg>
        <pc:spChg chg="mod">
          <ac:chgData name="Tessa DesRochers" userId="da196ed0-df14-460e-bfa8-bdf65582a44d" providerId="ADAL" clId="{F1FE6C77-C170-4915-85B9-EE79FC0F0680}" dt="2023-01-24T23:32:32.183" v="1006" actId="164"/>
          <ac:spMkLst>
            <pc:docMk/>
            <pc:sldMk cId="2476909274" sldId="4794"/>
            <ac:spMk id="52" creationId="{E7853B3C-8B88-16CA-571D-9276C9A29008}"/>
          </ac:spMkLst>
        </pc:spChg>
        <pc:spChg chg="mod">
          <ac:chgData name="Tessa DesRochers" userId="da196ed0-df14-460e-bfa8-bdf65582a44d" providerId="ADAL" clId="{F1FE6C77-C170-4915-85B9-EE79FC0F0680}" dt="2023-01-24T23:32:32.183" v="1006" actId="164"/>
          <ac:spMkLst>
            <pc:docMk/>
            <pc:sldMk cId="2476909274" sldId="4794"/>
            <ac:spMk id="54" creationId="{471D0B36-B990-03E0-5DEA-6942D601C2DF}"/>
          </ac:spMkLst>
        </pc:spChg>
        <pc:spChg chg="mod">
          <ac:chgData name="Tessa DesRochers" userId="da196ed0-df14-460e-bfa8-bdf65582a44d" providerId="ADAL" clId="{F1FE6C77-C170-4915-85B9-EE79FC0F0680}" dt="2023-01-24T23:32:32.183" v="1006" actId="164"/>
          <ac:spMkLst>
            <pc:docMk/>
            <pc:sldMk cId="2476909274" sldId="4794"/>
            <ac:spMk id="55" creationId="{96BC9BD1-3720-15D5-339F-8775DE17C7AF}"/>
          </ac:spMkLst>
        </pc:spChg>
        <pc:spChg chg="mod">
          <ac:chgData name="Tessa DesRochers" userId="da196ed0-df14-460e-bfa8-bdf65582a44d" providerId="ADAL" clId="{F1FE6C77-C170-4915-85B9-EE79FC0F0680}" dt="2023-01-24T23:32:32.183" v="1006" actId="164"/>
          <ac:spMkLst>
            <pc:docMk/>
            <pc:sldMk cId="2476909274" sldId="4794"/>
            <ac:spMk id="57" creationId="{63CD4749-FE7C-E35C-56B6-3BFA5C03373D}"/>
          </ac:spMkLst>
        </pc:spChg>
        <pc:spChg chg="del">
          <ac:chgData name="Tessa DesRochers" userId="da196ed0-df14-460e-bfa8-bdf65582a44d" providerId="ADAL" clId="{F1FE6C77-C170-4915-85B9-EE79FC0F0680}" dt="2023-01-24T23:32:20.027" v="1004" actId="478"/>
          <ac:spMkLst>
            <pc:docMk/>
            <pc:sldMk cId="2476909274" sldId="4794"/>
            <ac:spMk id="144" creationId="{BFF71D43-18E7-3E2A-FC5E-2AA0FF57BEF3}"/>
          </ac:spMkLst>
        </pc:spChg>
        <pc:spChg chg="mod">
          <ac:chgData name="Tessa DesRochers" userId="da196ed0-df14-460e-bfa8-bdf65582a44d" providerId="ADAL" clId="{F1FE6C77-C170-4915-85B9-EE79FC0F0680}" dt="2023-01-24T23:32:32.183" v="1006" actId="164"/>
          <ac:spMkLst>
            <pc:docMk/>
            <pc:sldMk cId="2476909274" sldId="4794"/>
            <ac:spMk id="150" creationId="{C98F204A-4FCB-6509-2486-F0CC54DE97C1}"/>
          </ac:spMkLst>
        </pc:spChg>
        <pc:grpChg chg="mod">
          <ac:chgData name="Tessa DesRochers" userId="da196ed0-df14-460e-bfa8-bdf65582a44d" providerId="ADAL" clId="{F1FE6C77-C170-4915-85B9-EE79FC0F0680}" dt="2023-01-24T23:32:32.183" v="1006" actId="164"/>
          <ac:grpSpMkLst>
            <pc:docMk/>
            <pc:sldMk cId="2476909274" sldId="4794"/>
            <ac:grpSpMk id="53" creationId="{21A8FE3A-8A83-D4DA-6791-ACA897EBDBEA}"/>
          </ac:grpSpMkLst>
        </pc:grpChg>
        <pc:grpChg chg="add mod">
          <ac:chgData name="Tessa DesRochers" userId="da196ed0-df14-460e-bfa8-bdf65582a44d" providerId="ADAL" clId="{F1FE6C77-C170-4915-85B9-EE79FC0F0680}" dt="2023-01-24T23:32:51.430" v="1008" actId="1076"/>
          <ac:grpSpMkLst>
            <pc:docMk/>
            <pc:sldMk cId="2476909274" sldId="4794"/>
            <ac:grpSpMk id="56" creationId="{5642D8CE-8CF1-4AB4-59C2-FE3EF9A0B771}"/>
          </ac:grpSpMkLst>
        </pc:grpChg>
        <pc:graphicFrameChg chg="del">
          <ac:chgData name="Tessa DesRochers" userId="da196ed0-df14-460e-bfa8-bdf65582a44d" providerId="ADAL" clId="{F1FE6C77-C170-4915-85B9-EE79FC0F0680}" dt="2023-01-24T23:32:21.874" v="1005" actId="478"/>
          <ac:graphicFrameMkLst>
            <pc:docMk/>
            <pc:sldMk cId="2476909274" sldId="4794"/>
            <ac:graphicFrameMk id="148" creationId="{FBB6B78C-739A-9698-1EB3-315CB98E1844}"/>
          </ac:graphicFrameMkLst>
        </pc:graphicFrameChg>
      </pc:sldChg>
      <pc:sldChg chg="add del">
        <pc:chgData name="Tessa DesRochers" userId="da196ed0-df14-460e-bfa8-bdf65582a44d" providerId="ADAL" clId="{F1FE6C77-C170-4915-85B9-EE79FC0F0680}" dt="2023-01-24T23:31:44.597" v="1002" actId="47"/>
        <pc:sldMkLst>
          <pc:docMk/>
          <pc:sldMk cId="2752786790" sldId="4794"/>
        </pc:sldMkLst>
      </pc:sldChg>
      <pc:sldChg chg="addSp modSp add mod">
        <pc:chgData name="Tessa DesRochers" userId="da196ed0-df14-460e-bfa8-bdf65582a44d" providerId="ADAL" clId="{F1FE6C77-C170-4915-85B9-EE79FC0F0680}" dt="2023-01-25T00:38:03.164" v="3814"/>
        <pc:sldMkLst>
          <pc:docMk/>
          <pc:sldMk cId="4270166186" sldId="4794"/>
        </pc:sldMkLst>
        <pc:spChg chg="add mod">
          <ac:chgData name="Tessa DesRochers" userId="da196ed0-df14-460e-bfa8-bdf65582a44d" providerId="ADAL" clId="{F1FE6C77-C170-4915-85B9-EE79FC0F0680}" dt="2023-01-25T00:38:03.164" v="3814"/>
          <ac:spMkLst>
            <pc:docMk/>
            <pc:sldMk cId="4270166186" sldId="4794"/>
            <ac:spMk id="4" creationId="{08977B45-4401-2DF0-58BA-39AAC2626501}"/>
          </ac:spMkLst>
        </pc:spChg>
        <pc:spChg chg="add mod">
          <ac:chgData name="Tessa DesRochers" userId="da196ed0-df14-460e-bfa8-bdf65582a44d" providerId="ADAL" clId="{F1FE6C77-C170-4915-85B9-EE79FC0F0680}" dt="2023-01-25T00:38:03.164" v="3814"/>
          <ac:spMkLst>
            <pc:docMk/>
            <pc:sldMk cId="4270166186" sldId="4794"/>
            <ac:spMk id="35" creationId="{9DBD1049-2A6B-893A-B14D-8FD078EE9E19}"/>
          </ac:spMkLst>
        </pc:spChg>
        <pc:spChg chg="mod">
          <ac:chgData name="Tessa DesRochers" userId="da196ed0-df14-460e-bfa8-bdf65582a44d" providerId="ADAL" clId="{F1FE6C77-C170-4915-85B9-EE79FC0F0680}" dt="2023-01-25T00:09:20.184" v="3198" actId="1037"/>
          <ac:spMkLst>
            <pc:docMk/>
            <pc:sldMk cId="4270166186" sldId="4794"/>
            <ac:spMk id="41" creationId="{522F9303-7FC7-BB7D-8F62-7DF47524B461}"/>
          </ac:spMkLst>
        </pc:spChg>
      </pc:sldChg>
      <pc:sldChg chg="addSp delSp modSp new mod">
        <pc:chgData name="Tessa DesRochers" userId="da196ed0-df14-460e-bfa8-bdf65582a44d" providerId="ADAL" clId="{F1FE6C77-C170-4915-85B9-EE79FC0F0680}" dt="2023-01-25T13:55:58.045" v="4988" actId="478"/>
        <pc:sldMkLst>
          <pc:docMk/>
          <pc:sldMk cId="1143062083" sldId="4795"/>
        </pc:sldMkLst>
        <pc:spChg chg="del">
          <ac:chgData name="Tessa DesRochers" userId="da196ed0-df14-460e-bfa8-bdf65582a44d" providerId="ADAL" clId="{F1FE6C77-C170-4915-85B9-EE79FC0F0680}" dt="2023-01-25T00:12:57.674" v="3274" actId="478"/>
          <ac:spMkLst>
            <pc:docMk/>
            <pc:sldMk cId="1143062083" sldId="4795"/>
            <ac:spMk id="2" creationId="{9D2B5989-9D52-441D-2A42-C0305C545A59}"/>
          </ac:spMkLst>
        </pc:spChg>
        <pc:spChg chg="mod">
          <ac:chgData name="Tessa DesRochers" userId="da196ed0-df14-460e-bfa8-bdf65582a44d" providerId="ADAL" clId="{F1FE6C77-C170-4915-85B9-EE79FC0F0680}" dt="2023-01-25T00:37:35.065" v="3793" actId="1036"/>
          <ac:spMkLst>
            <pc:docMk/>
            <pc:sldMk cId="1143062083" sldId="4795"/>
            <ac:spMk id="3" creationId="{390C2881-B42E-E84C-D9DD-5B08802CF06F}"/>
          </ac:spMkLst>
        </pc:spChg>
        <pc:spChg chg="mod">
          <ac:chgData name="Tessa DesRochers" userId="da196ed0-df14-460e-bfa8-bdf65582a44d" providerId="ADAL" clId="{F1FE6C77-C170-4915-85B9-EE79FC0F0680}" dt="2023-01-25T00:37:35.065" v="3793" actId="1036"/>
          <ac:spMkLst>
            <pc:docMk/>
            <pc:sldMk cId="1143062083" sldId="4795"/>
            <ac:spMk id="4" creationId="{B9F50792-9BBC-3525-2EDC-14FCBF22D468}"/>
          </ac:spMkLst>
        </pc:spChg>
        <pc:spChg chg="mod">
          <ac:chgData name="Tessa DesRochers" userId="da196ed0-df14-460e-bfa8-bdf65582a44d" providerId="ADAL" clId="{F1FE6C77-C170-4915-85B9-EE79FC0F0680}" dt="2023-01-25T00:33:32.711" v="3617" actId="14100"/>
          <ac:spMkLst>
            <pc:docMk/>
            <pc:sldMk cId="1143062083" sldId="4795"/>
            <ac:spMk id="5" creationId="{2111A3A0-4C12-B806-8798-6A0A0A80A987}"/>
          </ac:spMkLst>
        </pc:spChg>
        <pc:spChg chg="del mod topLvl">
          <ac:chgData name="Tessa DesRochers" userId="da196ed0-df14-460e-bfa8-bdf65582a44d" providerId="ADAL" clId="{F1FE6C77-C170-4915-85B9-EE79FC0F0680}" dt="2023-01-25T00:34:17.237" v="3624" actId="478"/>
          <ac:spMkLst>
            <pc:docMk/>
            <pc:sldMk cId="1143062083" sldId="4795"/>
            <ac:spMk id="8" creationId="{8C926568-C8CF-6740-BD70-8CC4C30714D1}"/>
          </ac:spMkLst>
        </pc:spChg>
        <pc:spChg chg="del mod topLvl">
          <ac:chgData name="Tessa DesRochers" userId="da196ed0-df14-460e-bfa8-bdf65582a44d" providerId="ADAL" clId="{F1FE6C77-C170-4915-85B9-EE79FC0F0680}" dt="2023-01-25T00:34:17.237" v="3624" actId="478"/>
          <ac:spMkLst>
            <pc:docMk/>
            <pc:sldMk cId="1143062083" sldId="4795"/>
            <ac:spMk id="10" creationId="{954E8F75-8A0B-3006-7213-D7DED6059AF4}"/>
          </ac:spMkLst>
        </pc:spChg>
        <pc:spChg chg="mod topLvl">
          <ac:chgData name="Tessa DesRochers" userId="da196ed0-df14-460e-bfa8-bdf65582a44d" providerId="ADAL" clId="{F1FE6C77-C170-4915-85B9-EE79FC0F0680}" dt="2023-01-25T00:34:52.820" v="3721" actId="1038"/>
          <ac:spMkLst>
            <pc:docMk/>
            <pc:sldMk cId="1143062083" sldId="4795"/>
            <ac:spMk id="11" creationId="{768E8970-F5E7-0B96-3186-459BF3A235D1}"/>
          </ac:spMkLst>
        </pc:spChg>
        <pc:spChg chg="del mod topLvl">
          <ac:chgData name="Tessa DesRochers" userId="da196ed0-df14-460e-bfa8-bdf65582a44d" providerId="ADAL" clId="{F1FE6C77-C170-4915-85B9-EE79FC0F0680}" dt="2023-01-25T00:34:17.237" v="3624" actId="478"/>
          <ac:spMkLst>
            <pc:docMk/>
            <pc:sldMk cId="1143062083" sldId="4795"/>
            <ac:spMk id="15" creationId="{3EDA0906-937D-6FD8-2D15-DADF4F9BF442}"/>
          </ac:spMkLst>
        </pc:spChg>
        <pc:spChg chg="del mod topLvl">
          <ac:chgData name="Tessa DesRochers" userId="da196ed0-df14-460e-bfa8-bdf65582a44d" providerId="ADAL" clId="{F1FE6C77-C170-4915-85B9-EE79FC0F0680}" dt="2023-01-25T00:34:17.237" v="3624" actId="478"/>
          <ac:spMkLst>
            <pc:docMk/>
            <pc:sldMk cId="1143062083" sldId="4795"/>
            <ac:spMk id="16" creationId="{269062B0-52EC-7BEF-F395-37C36D6C00D8}"/>
          </ac:spMkLst>
        </pc:spChg>
        <pc:spChg chg="del mod topLvl">
          <ac:chgData name="Tessa DesRochers" userId="da196ed0-df14-460e-bfa8-bdf65582a44d" providerId="ADAL" clId="{F1FE6C77-C170-4915-85B9-EE79FC0F0680}" dt="2023-01-25T00:34:17.237" v="3624" actId="478"/>
          <ac:spMkLst>
            <pc:docMk/>
            <pc:sldMk cId="1143062083" sldId="4795"/>
            <ac:spMk id="17" creationId="{1A0E10CD-7B43-0108-7EA9-01D7666815FB}"/>
          </ac:spMkLst>
        </pc:spChg>
        <pc:spChg chg="del mod topLvl">
          <ac:chgData name="Tessa DesRochers" userId="da196ed0-df14-460e-bfa8-bdf65582a44d" providerId="ADAL" clId="{F1FE6C77-C170-4915-85B9-EE79FC0F0680}" dt="2023-01-25T00:34:17.237" v="3624" actId="478"/>
          <ac:spMkLst>
            <pc:docMk/>
            <pc:sldMk cId="1143062083" sldId="4795"/>
            <ac:spMk id="18" creationId="{FAC98990-87F6-9685-4007-BA3152DF931F}"/>
          </ac:spMkLst>
        </pc:spChg>
        <pc:spChg chg="del mod topLvl">
          <ac:chgData name="Tessa DesRochers" userId="da196ed0-df14-460e-bfa8-bdf65582a44d" providerId="ADAL" clId="{F1FE6C77-C170-4915-85B9-EE79FC0F0680}" dt="2023-01-25T00:34:20.296" v="3625" actId="478"/>
          <ac:spMkLst>
            <pc:docMk/>
            <pc:sldMk cId="1143062083" sldId="4795"/>
            <ac:spMk id="19" creationId="{958B2055-0547-84A3-A501-A6DA2A280E29}"/>
          </ac:spMkLst>
        </pc:spChg>
        <pc:spChg chg="mod topLvl">
          <ac:chgData name="Tessa DesRochers" userId="da196ed0-df14-460e-bfa8-bdf65582a44d" providerId="ADAL" clId="{F1FE6C77-C170-4915-85B9-EE79FC0F0680}" dt="2023-01-25T00:34:52.820" v="3721" actId="1038"/>
          <ac:spMkLst>
            <pc:docMk/>
            <pc:sldMk cId="1143062083" sldId="4795"/>
            <ac:spMk id="20" creationId="{2D4F964F-657F-703F-09BE-30F4465EDECA}"/>
          </ac:spMkLst>
        </pc:spChg>
        <pc:spChg chg="mod topLvl">
          <ac:chgData name="Tessa DesRochers" userId="da196ed0-df14-460e-bfa8-bdf65582a44d" providerId="ADAL" clId="{F1FE6C77-C170-4915-85B9-EE79FC0F0680}" dt="2023-01-25T00:34:52.820" v="3721" actId="1038"/>
          <ac:spMkLst>
            <pc:docMk/>
            <pc:sldMk cId="1143062083" sldId="4795"/>
            <ac:spMk id="21" creationId="{971F8A90-70B1-0FD5-0D36-F8F0C1FDD2B6}"/>
          </ac:spMkLst>
        </pc:spChg>
        <pc:spChg chg="del mod topLvl">
          <ac:chgData name="Tessa DesRochers" userId="da196ed0-df14-460e-bfa8-bdf65582a44d" providerId="ADAL" clId="{F1FE6C77-C170-4915-85B9-EE79FC0F0680}" dt="2023-01-25T00:34:17.237" v="3624" actId="478"/>
          <ac:spMkLst>
            <pc:docMk/>
            <pc:sldMk cId="1143062083" sldId="4795"/>
            <ac:spMk id="23" creationId="{3BEB210E-27B0-976C-4DFE-9215DA6936A7}"/>
          </ac:spMkLst>
        </pc:spChg>
        <pc:spChg chg="mod topLvl">
          <ac:chgData name="Tessa DesRochers" userId="da196ed0-df14-460e-bfa8-bdf65582a44d" providerId="ADAL" clId="{F1FE6C77-C170-4915-85B9-EE79FC0F0680}" dt="2023-01-25T00:34:52.820" v="3721" actId="1038"/>
          <ac:spMkLst>
            <pc:docMk/>
            <pc:sldMk cId="1143062083" sldId="4795"/>
            <ac:spMk id="26" creationId="{E489DB1A-B189-5085-1B70-A6406A2C052F}"/>
          </ac:spMkLst>
        </pc:spChg>
        <pc:spChg chg="mod topLvl">
          <ac:chgData name="Tessa DesRochers" userId="da196ed0-df14-460e-bfa8-bdf65582a44d" providerId="ADAL" clId="{F1FE6C77-C170-4915-85B9-EE79FC0F0680}" dt="2023-01-25T00:34:52.820" v="3721" actId="1038"/>
          <ac:spMkLst>
            <pc:docMk/>
            <pc:sldMk cId="1143062083" sldId="4795"/>
            <ac:spMk id="27" creationId="{874ACA81-D980-0826-64A3-9D3B6120807D}"/>
          </ac:spMkLst>
        </pc:spChg>
        <pc:spChg chg="mod topLvl">
          <ac:chgData name="Tessa DesRochers" userId="da196ed0-df14-460e-bfa8-bdf65582a44d" providerId="ADAL" clId="{F1FE6C77-C170-4915-85B9-EE79FC0F0680}" dt="2023-01-25T00:34:52.820" v="3721" actId="1038"/>
          <ac:spMkLst>
            <pc:docMk/>
            <pc:sldMk cId="1143062083" sldId="4795"/>
            <ac:spMk id="28" creationId="{8B3BBAFF-3CF6-CCC8-5E9D-E64AFB1E652F}"/>
          </ac:spMkLst>
        </pc:spChg>
        <pc:spChg chg="mod topLvl">
          <ac:chgData name="Tessa DesRochers" userId="da196ed0-df14-460e-bfa8-bdf65582a44d" providerId="ADAL" clId="{F1FE6C77-C170-4915-85B9-EE79FC0F0680}" dt="2023-01-25T00:34:52.820" v="3721" actId="1038"/>
          <ac:spMkLst>
            <pc:docMk/>
            <pc:sldMk cId="1143062083" sldId="4795"/>
            <ac:spMk id="29" creationId="{4F8D61C0-C66A-D9F5-0CA3-FF3F1F7B69D9}"/>
          </ac:spMkLst>
        </pc:spChg>
        <pc:spChg chg="mod topLvl">
          <ac:chgData name="Tessa DesRochers" userId="da196ed0-df14-460e-bfa8-bdf65582a44d" providerId="ADAL" clId="{F1FE6C77-C170-4915-85B9-EE79FC0F0680}" dt="2023-01-25T00:34:52.820" v="3721" actId="1038"/>
          <ac:spMkLst>
            <pc:docMk/>
            <pc:sldMk cId="1143062083" sldId="4795"/>
            <ac:spMk id="30" creationId="{65D38023-D869-E020-A4C5-7F6369D435D1}"/>
          </ac:spMkLst>
        </pc:spChg>
        <pc:spChg chg="del mod topLvl">
          <ac:chgData name="Tessa DesRochers" userId="da196ed0-df14-460e-bfa8-bdf65582a44d" providerId="ADAL" clId="{F1FE6C77-C170-4915-85B9-EE79FC0F0680}" dt="2023-01-25T00:34:29.968" v="3626" actId="478"/>
          <ac:spMkLst>
            <pc:docMk/>
            <pc:sldMk cId="1143062083" sldId="4795"/>
            <ac:spMk id="31" creationId="{37EBA219-5F33-6057-DA45-3ED32CDC3A3C}"/>
          </ac:spMkLst>
        </pc:spChg>
        <pc:spChg chg="mod topLvl">
          <ac:chgData name="Tessa DesRochers" userId="da196ed0-df14-460e-bfa8-bdf65582a44d" providerId="ADAL" clId="{F1FE6C77-C170-4915-85B9-EE79FC0F0680}" dt="2023-01-25T00:34:52.820" v="3721" actId="1038"/>
          <ac:spMkLst>
            <pc:docMk/>
            <pc:sldMk cId="1143062083" sldId="4795"/>
            <ac:spMk id="32" creationId="{E421D3A1-4D63-1136-7253-96724F61F4BD}"/>
          </ac:spMkLst>
        </pc:spChg>
        <pc:spChg chg="mod topLvl">
          <ac:chgData name="Tessa DesRochers" userId="da196ed0-df14-460e-bfa8-bdf65582a44d" providerId="ADAL" clId="{F1FE6C77-C170-4915-85B9-EE79FC0F0680}" dt="2023-01-25T00:34:52.820" v="3721" actId="1038"/>
          <ac:spMkLst>
            <pc:docMk/>
            <pc:sldMk cId="1143062083" sldId="4795"/>
            <ac:spMk id="33" creationId="{0B3F75C8-3DEB-A9E7-27F6-D7131E7692AA}"/>
          </ac:spMkLst>
        </pc:spChg>
        <pc:spChg chg="mod topLvl">
          <ac:chgData name="Tessa DesRochers" userId="da196ed0-df14-460e-bfa8-bdf65582a44d" providerId="ADAL" clId="{F1FE6C77-C170-4915-85B9-EE79FC0F0680}" dt="2023-01-25T00:34:52.820" v="3721" actId="1038"/>
          <ac:spMkLst>
            <pc:docMk/>
            <pc:sldMk cId="1143062083" sldId="4795"/>
            <ac:spMk id="36" creationId="{AD78CE87-8737-0366-4B2B-A13E9F8ECC1D}"/>
          </ac:spMkLst>
        </pc:spChg>
        <pc:spChg chg="mod topLvl">
          <ac:chgData name="Tessa DesRochers" userId="da196ed0-df14-460e-bfa8-bdf65582a44d" providerId="ADAL" clId="{F1FE6C77-C170-4915-85B9-EE79FC0F0680}" dt="2023-01-25T00:34:52.820" v="3721" actId="1038"/>
          <ac:spMkLst>
            <pc:docMk/>
            <pc:sldMk cId="1143062083" sldId="4795"/>
            <ac:spMk id="37" creationId="{B02B2562-3B30-A5EE-C805-3E20B0B293F9}"/>
          </ac:spMkLst>
        </pc:spChg>
        <pc:spChg chg="mod topLvl">
          <ac:chgData name="Tessa DesRochers" userId="da196ed0-df14-460e-bfa8-bdf65582a44d" providerId="ADAL" clId="{F1FE6C77-C170-4915-85B9-EE79FC0F0680}" dt="2023-01-25T00:34:52.820" v="3721" actId="1038"/>
          <ac:spMkLst>
            <pc:docMk/>
            <pc:sldMk cId="1143062083" sldId="4795"/>
            <ac:spMk id="38" creationId="{FC9D1D4D-7AFC-A6FD-CE1B-1700A62EAAFB}"/>
          </ac:spMkLst>
        </pc:spChg>
        <pc:spChg chg="del mod topLvl">
          <ac:chgData name="Tessa DesRochers" userId="da196ed0-df14-460e-bfa8-bdf65582a44d" providerId="ADAL" clId="{F1FE6C77-C170-4915-85B9-EE79FC0F0680}" dt="2023-01-25T00:34:17.237" v="3624" actId="478"/>
          <ac:spMkLst>
            <pc:docMk/>
            <pc:sldMk cId="1143062083" sldId="4795"/>
            <ac:spMk id="40" creationId="{582E54BA-F861-F1DF-5D52-248AC68BC98D}"/>
          </ac:spMkLst>
        </pc:spChg>
        <pc:spChg chg="mod topLvl">
          <ac:chgData name="Tessa DesRochers" userId="da196ed0-df14-460e-bfa8-bdf65582a44d" providerId="ADAL" clId="{F1FE6C77-C170-4915-85B9-EE79FC0F0680}" dt="2023-01-25T00:34:52.820" v="3721" actId="1038"/>
          <ac:spMkLst>
            <pc:docMk/>
            <pc:sldMk cId="1143062083" sldId="4795"/>
            <ac:spMk id="42" creationId="{3FCD3F9F-F53C-B2A9-C8BC-984DC5E360E1}"/>
          </ac:spMkLst>
        </pc:spChg>
        <pc:spChg chg="mod topLvl">
          <ac:chgData name="Tessa DesRochers" userId="da196ed0-df14-460e-bfa8-bdf65582a44d" providerId="ADAL" clId="{F1FE6C77-C170-4915-85B9-EE79FC0F0680}" dt="2023-01-25T00:34:52.820" v="3721" actId="1038"/>
          <ac:spMkLst>
            <pc:docMk/>
            <pc:sldMk cId="1143062083" sldId="4795"/>
            <ac:spMk id="43" creationId="{88B8E7FB-58B9-8CBB-6E96-352B697398CC}"/>
          </ac:spMkLst>
        </pc:spChg>
        <pc:spChg chg="mod topLvl">
          <ac:chgData name="Tessa DesRochers" userId="da196ed0-df14-460e-bfa8-bdf65582a44d" providerId="ADAL" clId="{F1FE6C77-C170-4915-85B9-EE79FC0F0680}" dt="2023-01-25T00:34:52.820" v="3721" actId="1038"/>
          <ac:spMkLst>
            <pc:docMk/>
            <pc:sldMk cId="1143062083" sldId="4795"/>
            <ac:spMk id="44" creationId="{EE0A1664-B2D5-5A18-A732-720CA5CB7B87}"/>
          </ac:spMkLst>
        </pc:spChg>
        <pc:spChg chg="mod topLvl">
          <ac:chgData name="Tessa DesRochers" userId="da196ed0-df14-460e-bfa8-bdf65582a44d" providerId="ADAL" clId="{F1FE6C77-C170-4915-85B9-EE79FC0F0680}" dt="2023-01-25T00:34:52.820" v="3721" actId="1038"/>
          <ac:spMkLst>
            <pc:docMk/>
            <pc:sldMk cId="1143062083" sldId="4795"/>
            <ac:spMk id="45" creationId="{9FFFD839-4165-F21C-3721-BE2D155F113A}"/>
          </ac:spMkLst>
        </pc:spChg>
        <pc:spChg chg="del mod topLvl">
          <ac:chgData name="Tessa DesRochers" userId="da196ed0-df14-460e-bfa8-bdf65582a44d" providerId="ADAL" clId="{F1FE6C77-C170-4915-85B9-EE79FC0F0680}" dt="2023-01-25T00:34:17.237" v="3624" actId="478"/>
          <ac:spMkLst>
            <pc:docMk/>
            <pc:sldMk cId="1143062083" sldId="4795"/>
            <ac:spMk id="46" creationId="{FADBC4BE-A1D6-F3AA-E123-5FE68EBA9AD5}"/>
          </ac:spMkLst>
        </pc:spChg>
        <pc:spChg chg="mod">
          <ac:chgData name="Tessa DesRochers" userId="da196ed0-df14-460e-bfa8-bdf65582a44d" providerId="ADAL" clId="{F1FE6C77-C170-4915-85B9-EE79FC0F0680}" dt="2023-01-25T00:34:58.352" v="3722" actId="165"/>
          <ac:spMkLst>
            <pc:docMk/>
            <pc:sldMk cId="1143062083" sldId="4795"/>
            <ac:spMk id="55" creationId="{7B5BAF64-2C96-7B0C-3D62-3F08167E54B3}"/>
          </ac:spMkLst>
        </pc:spChg>
        <pc:spChg chg="mod">
          <ac:chgData name="Tessa DesRochers" userId="da196ed0-df14-460e-bfa8-bdf65582a44d" providerId="ADAL" clId="{F1FE6C77-C170-4915-85B9-EE79FC0F0680}" dt="2023-01-25T00:34:58.352" v="3722" actId="165"/>
          <ac:spMkLst>
            <pc:docMk/>
            <pc:sldMk cId="1143062083" sldId="4795"/>
            <ac:spMk id="56" creationId="{8FCEEFE6-7A52-1CB1-DA29-93E32F672AFC}"/>
          </ac:spMkLst>
        </pc:spChg>
        <pc:spChg chg="mod">
          <ac:chgData name="Tessa DesRochers" userId="da196ed0-df14-460e-bfa8-bdf65582a44d" providerId="ADAL" clId="{F1FE6C77-C170-4915-85B9-EE79FC0F0680}" dt="2023-01-25T00:34:58.352" v="3722" actId="165"/>
          <ac:spMkLst>
            <pc:docMk/>
            <pc:sldMk cId="1143062083" sldId="4795"/>
            <ac:spMk id="57" creationId="{E5FC6BB1-2106-7543-CD29-7E3F37FBB24A}"/>
          </ac:spMkLst>
        </pc:spChg>
        <pc:spChg chg="mod">
          <ac:chgData name="Tessa DesRochers" userId="da196ed0-df14-460e-bfa8-bdf65582a44d" providerId="ADAL" clId="{F1FE6C77-C170-4915-85B9-EE79FC0F0680}" dt="2023-01-25T00:34:58.352" v="3722" actId="165"/>
          <ac:spMkLst>
            <pc:docMk/>
            <pc:sldMk cId="1143062083" sldId="4795"/>
            <ac:spMk id="58" creationId="{7D189FD0-0720-50FD-F571-067E670F3C42}"/>
          </ac:spMkLst>
        </pc:spChg>
        <pc:spChg chg="mod">
          <ac:chgData name="Tessa DesRochers" userId="da196ed0-df14-460e-bfa8-bdf65582a44d" providerId="ADAL" clId="{F1FE6C77-C170-4915-85B9-EE79FC0F0680}" dt="2023-01-25T00:34:58.352" v="3722" actId="165"/>
          <ac:spMkLst>
            <pc:docMk/>
            <pc:sldMk cId="1143062083" sldId="4795"/>
            <ac:spMk id="59" creationId="{2CBB68B3-C5BE-B6C5-C339-105909EC9A50}"/>
          </ac:spMkLst>
        </pc:spChg>
        <pc:spChg chg="mod">
          <ac:chgData name="Tessa DesRochers" userId="da196ed0-df14-460e-bfa8-bdf65582a44d" providerId="ADAL" clId="{F1FE6C77-C170-4915-85B9-EE79FC0F0680}" dt="2023-01-25T00:34:58.352" v="3722" actId="165"/>
          <ac:spMkLst>
            <pc:docMk/>
            <pc:sldMk cId="1143062083" sldId="4795"/>
            <ac:spMk id="60" creationId="{257D144D-D488-6442-6CE5-41CB6890A941}"/>
          </ac:spMkLst>
        </pc:spChg>
        <pc:spChg chg="mod">
          <ac:chgData name="Tessa DesRochers" userId="da196ed0-df14-460e-bfa8-bdf65582a44d" providerId="ADAL" clId="{F1FE6C77-C170-4915-85B9-EE79FC0F0680}" dt="2023-01-25T00:34:58.352" v="3722" actId="165"/>
          <ac:spMkLst>
            <pc:docMk/>
            <pc:sldMk cId="1143062083" sldId="4795"/>
            <ac:spMk id="61" creationId="{5F4A9F05-7AE4-D7D0-5CE7-E94FC8F46BA4}"/>
          </ac:spMkLst>
        </pc:spChg>
        <pc:spChg chg="mod">
          <ac:chgData name="Tessa DesRochers" userId="da196ed0-df14-460e-bfa8-bdf65582a44d" providerId="ADAL" clId="{F1FE6C77-C170-4915-85B9-EE79FC0F0680}" dt="2023-01-25T00:34:58.352" v="3722" actId="165"/>
          <ac:spMkLst>
            <pc:docMk/>
            <pc:sldMk cId="1143062083" sldId="4795"/>
            <ac:spMk id="62" creationId="{F309EBCA-5EDD-3125-8508-0E86C4C566BF}"/>
          </ac:spMkLst>
        </pc:spChg>
        <pc:spChg chg="mod">
          <ac:chgData name="Tessa DesRochers" userId="da196ed0-df14-460e-bfa8-bdf65582a44d" providerId="ADAL" clId="{F1FE6C77-C170-4915-85B9-EE79FC0F0680}" dt="2023-01-25T00:34:58.352" v="3722" actId="165"/>
          <ac:spMkLst>
            <pc:docMk/>
            <pc:sldMk cId="1143062083" sldId="4795"/>
            <ac:spMk id="63" creationId="{421BD20A-35F4-38AB-B1F9-99D4E9003F03}"/>
          </ac:spMkLst>
        </pc:spChg>
        <pc:spChg chg="mod">
          <ac:chgData name="Tessa DesRochers" userId="da196ed0-df14-460e-bfa8-bdf65582a44d" providerId="ADAL" clId="{F1FE6C77-C170-4915-85B9-EE79FC0F0680}" dt="2023-01-25T00:34:58.352" v="3722" actId="165"/>
          <ac:spMkLst>
            <pc:docMk/>
            <pc:sldMk cId="1143062083" sldId="4795"/>
            <ac:spMk id="64" creationId="{8690E589-4DFF-83A4-B814-85D9B878EDED}"/>
          </ac:spMkLst>
        </pc:spChg>
        <pc:spChg chg="mod">
          <ac:chgData name="Tessa DesRochers" userId="da196ed0-df14-460e-bfa8-bdf65582a44d" providerId="ADAL" clId="{F1FE6C77-C170-4915-85B9-EE79FC0F0680}" dt="2023-01-25T00:34:58.352" v="3722" actId="165"/>
          <ac:spMkLst>
            <pc:docMk/>
            <pc:sldMk cId="1143062083" sldId="4795"/>
            <ac:spMk id="70" creationId="{D95024E2-A649-F2EF-0857-A8E23B580DE4}"/>
          </ac:spMkLst>
        </pc:spChg>
        <pc:spChg chg="mod">
          <ac:chgData name="Tessa DesRochers" userId="da196ed0-df14-460e-bfa8-bdf65582a44d" providerId="ADAL" clId="{F1FE6C77-C170-4915-85B9-EE79FC0F0680}" dt="2023-01-25T00:34:58.352" v="3722" actId="165"/>
          <ac:spMkLst>
            <pc:docMk/>
            <pc:sldMk cId="1143062083" sldId="4795"/>
            <ac:spMk id="71" creationId="{CF6B4E67-46A4-4112-DDF8-7067D4E6335B}"/>
          </ac:spMkLst>
        </pc:spChg>
        <pc:spChg chg="mod">
          <ac:chgData name="Tessa DesRochers" userId="da196ed0-df14-460e-bfa8-bdf65582a44d" providerId="ADAL" clId="{F1FE6C77-C170-4915-85B9-EE79FC0F0680}" dt="2023-01-25T00:34:58.352" v="3722" actId="165"/>
          <ac:spMkLst>
            <pc:docMk/>
            <pc:sldMk cId="1143062083" sldId="4795"/>
            <ac:spMk id="72" creationId="{C1A4A7FE-87AF-1143-2C1A-5EC1DC775114}"/>
          </ac:spMkLst>
        </pc:spChg>
        <pc:spChg chg="mod">
          <ac:chgData name="Tessa DesRochers" userId="da196ed0-df14-460e-bfa8-bdf65582a44d" providerId="ADAL" clId="{F1FE6C77-C170-4915-85B9-EE79FC0F0680}" dt="2023-01-25T00:34:58.352" v="3722" actId="165"/>
          <ac:spMkLst>
            <pc:docMk/>
            <pc:sldMk cId="1143062083" sldId="4795"/>
            <ac:spMk id="73" creationId="{D1A28AA2-F6A3-D335-70B8-CA5210A1490F}"/>
          </ac:spMkLst>
        </pc:spChg>
        <pc:spChg chg="mod">
          <ac:chgData name="Tessa DesRochers" userId="da196ed0-df14-460e-bfa8-bdf65582a44d" providerId="ADAL" clId="{F1FE6C77-C170-4915-85B9-EE79FC0F0680}" dt="2023-01-25T00:34:58.352" v="3722" actId="165"/>
          <ac:spMkLst>
            <pc:docMk/>
            <pc:sldMk cId="1143062083" sldId="4795"/>
            <ac:spMk id="74" creationId="{AE276556-6D4B-AA59-A97F-E420FD853933}"/>
          </ac:spMkLst>
        </pc:spChg>
        <pc:spChg chg="mod">
          <ac:chgData name="Tessa DesRochers" userId="da196ed0-df14-460e-bfa8-bdf65582a44d" providerId="ADAL" clId="{F1FE6C77-C170-4915-85B9-EE79FC0F0680}" dt="2023-01-25T00:34:58.352" v="3722" actId="165"/>
          <ac:spMkLst>
            <pc:docMk/>
            <pc:sldMk cId="1143062083" sldId="4795"/>
            <ac:spMk id="75" creationId="{A83A0F79-D951-C941-5AA5-1234EF29D4FB}"/>
          </ac:spMkLst>
        </pc:spChg>
        <pc:spChg chg="mod">
          <ac:chgData name="Tessa DesRochers" userId="da196ed0-df14-460e-bfa8-bdf65582a44d" providerId="ADAL" clId="{F1FE6C77-C170-4915-85B9-EE79FC0F0680}" dt="2023-01-25T00:34:58.352" v="3722" actId="165"/>
          <ac:spMkLst>
            <pc:docMk/>
            <pc:sldMk cId="1143062083" sldId="4795"/>
            <ac:spMk id="76" creationId="{F2FA1DA2-D535-7286-6E1A-49B301E675E2}"/>
          </ac:spMkLst>
        </pc:spChg>
        <pc:spChg chg="mod">
          <ac:chgData name="Tessa DesRochers" userId="da196ed0-df14-460e-bfa8-bdf65582a44d" providerId="ADAL" clId="{F1FE6C77-C170-4915-85B9-EE79FC0F0680}" dt="2023-01-25T00:34:58.352" v="3722" actId="165"/>
          <ac:spMkLst>
            <pc:docMk/>
            <pc:sldMk cId="1143062083" sldId="4795"/>
            <ac:spMk id="77" creationId="{B2500F23-2527-ACF0-F539-F8F52F8BB343}"/>
          </ac:spMkLst>
        </pc:spChg>
        <pc:spChg chg="mod">
          <ac:chgData name="Tessa DesRochers" userId="da196ed0-df14-460e-bfa8-bdf65582a44d" providerId="ADAL" clId="{F1FE6C77-C170-4915-85B9-EE79FC0F0680}" dt="2023-01-25T00:34:58.352" v="3722" actId="165"/>
          <ac:spMkLst>
            <pc:docMk/>
            <pc:sldMk cId="1143062083" sldId="4795"/>
            <ac:spMk id="78" creationId="{3BF23995-B003-5D48-76EE-4A2CA6B6B7E2}"/>
          </ac:spMkLst>
        </pc:spChg>
        <pc:spChg chg="mod">
          <ac:chgData name="Tessa DesRochers" userId="da196ed0-df14-460e-bfa8-bdf65582a44d" providerId="ADAL" clId="{F1FE6C77-C170-4915-85B9-EE79FC0F0680}" dt="2023-01-25T00:34:58.352" v="3722" actId="165"/>
          <ac:spMkLst>
            <pc:docMk/>
            <pc:sldMk cId="1143062083" sldId="4795"/>
            <ac:spMk id="79" creationId="{E1D1A023-6E00-E506-2241-A31E1F1E9196}"/>
          </ac:spMkLst>
        </pc:spChg>
        <pc:spChg chg="mod">
          <ac:chgData name="Tessa DesRochers" userId="da196ed0-df14-460e-bfa8-bdf65582a44d" providerId="ADAL" clId="{F1FE6C77-C170-4915-85B9-EE79FC0F0680}" dt="2023-01-25T00:34:58.352" v="3722" actId="165"/>
          <ac:spMkLst>
            <pc:docMk/>
            <pc:sldMk cId="1143062083" sldId="4795"/>
            <ac:spMk id="86" creationId="{D774CE52-E729-B7D6-9BED-3DB0C94BD4D0}"/>
          </ac:spMkLst>
        </pc:spChg>
        <pc:spChg chg="mod">
          <ac:chgData name="Tessa DesRochers" userId="da196ed0-df14-460e-bfa8-bdf65582a44d" providerId="ADAL" clId="{F1FE6C77-C170-4915-85B9-EE79FC0F0680}" dt="2023-01-25T00:34:58.352" v="3722" actId="165"/>
          <ac:spMkLst>
            <pc:docMk/>
            <pc:sldMk cId="1143062083" sldId="4795"/>
            <ac:spMk id="87" creationId="{212A8BEE-0F8B-5D89-A937-73897F2378D3}"/>
          </ac:spMkLst>
        </pc:spChg>
        <pc:spChg chg="mod">
          <ac:chgData name="Tessa DesRochers" userId="da196ed0-df14-460e-bfa8-bdf65582a44d" providerId="ADAL" clId="{F1FE6C77-C170-4915-85B9-EE79FC0F0680}" dt="2023-01-25T00:34:58.352" v="3722" actId="165"/>
          <ac:spMkLst>
            <pc:docMk/>
            <pc:sldMk cId="1143062083" sldId="4795"/>
            <ac:spMk id="88" creationId="{82EBB92B-777A-8A1F-31A8-DE2BB13AB3C9}"/>
          </ac:spMkLst>
        </pc:spChg>
        <pc:spChg chg="mod">
          <ac:chgData name="Tessa DesRochers" userId="da196ed0-df14-460e-bfa8-bdf65582a44d" providerId="ADAL" clId="{F1FE6C77-C170-4915-85B9-EE79FC0F0680}" dt="2023-01-25T00:34:58.352" v="3722" actId="165"/>
          <ac:spMkLst>
            <pc:docMk/>
            <pc:sldMk cId="1143062083" sldId="4795"/>
            <ac:spMk id="89" creationId="{D81C295C-25C3-CEEA-CD13-9F5FE440661E}"/>
          </ac:spMkLst>
        </pc:spChg>
        <pc:spChg chg="mod">
          <ac:chgData name="Tessa DesRochers" userId="da196ed0-df14-460e-bfa8-bdf65582a44d" providerId="ADAL" clId="{F1FE6C77-C170-4915-85B9-EE79FC0F0680}" dt="2023-01-25T00:34:58.352" v="3722" actId="165"/>
          <ac:spMkLst>
            <pc:docMk/>
            <pc:sldMk cId="1143062083" sldId="4795"/>
            <ac:spMk id="90" creationId="{7320D33B-D136-9860-AE1E-7B18F995BAB3}"/>
          </ac:spMkLst>
        </pc:spChg>
        <pc:spChg chg="mod">
          <ac:chgData name="Tessa DesRochers" userId="da196ed0-df14-460e-bfa8-bdf65582a44d" providerId="ADAL" clId="{F1FE6C77-C170-4915-85B9-EE79FC0F0680}" dt="2023-01-25T00:34:58.352" v="3722" actId="165"/>
          <ac:spMkLst>
            <pc:docMk/>
            <pc:sldMk cId="1143062083" sldId="4795"/>
            <ac:spMk id="91" creationId="{1D80AC68-48D7-B472-1385-63555DE8C3DA}"/>
          </ac:spMkLst>
        </pc:spChg>
        <pc:spChg chg="mod">
          <ac:chgData name="Tessa DesRochers" userId="da196ed0-df14-460e-bfa8-bdf65582a44d" providerId="ADAL" clId="{F1FE6C77-C170-4915-85B9-EE79FC0F0680}" dt="2023-01-25T00:34:58.352" v="3722" actId="165"/>
          <ac:spMkLst>
            <pc:docMk/>
            <pc:sldMk cId="1143062083" sldId="4795"/>
            <ac:spMk id="92" creationId="{822B7CB2-2FBE-AA81-D85F-14068A394A4B}"/>
          </ac:spMkLst>
        </pc:spChg>
        <pc:spChg chg="mod">
          <ac:chgData name="Tessa DesRochers" userId="da196ed0-df14-460e-bfa8-bdf65582a44d" providerId="ADAL" clId="{F1FE6C77-C170-4915-85B9-EE79FC0F0680}" dt="2023-01-25T00:34:58.352" v="3722" actId="165"/>
          <ac:spMkLst>
            <pc:docMk/>
            <pc:sldMk cId="1143062083" sldId="4795"/>
            <ac:spMk id="93" creationId="{30AD1AD8-B451-FC4F-8FCC-77A64BF4F40A}"/>
          </ac:spMkLst>
        </pc:spChg>
        <pc:spChg chg="mod">
          <ac:chgData name="Tessa DesRochers" userId="da196ed0-df14-460e-bfa8-bdf65582a44d" providerId="ADAL" clId="{F1FE6C77-C170-4915-85B9-EE79FC0F0680}" dt="2023-01-25T00:34:58.352" v="3722" actId="165"/>
          <ac:spMkLst>
            <pc:docMk/>
            <pc:sldMk cId="1143062083" sldId="4795"/>
            <ac:spMk id="94" creationId="{0352053F-EC27-6FD9-AE32-C914163F8FAC}"/>
          </ac:spMkLst>
        </pc:spChg>
        <pc:spChg chg="mod">
          <ac:chgData name="Tessa DesRochers" userId="da196ed0-df14-460e-bfa8-bdf65582a44d" providerId="ADAL" clId="{F1FE6C77-C170-4915-85B9-EE79FC0F0680}" dt="2023-01-25T00:34:58.352" v="3722" actId="165"/>
          <ac:spMkLst>
            <pc:docMk/>
            <pc:sldMk cId="1143062083" sldId="4795"/>
            <ac:spMk id="95" creationId="{778459A5-0EFA-6EDA-1F08-B44181963C4E}"/>
          </ac:spMkLst>
        </pc:spChg>
        <pc:spChg chg="mod">
          <ac:chgData name="Tessa DesRochers" userId="da196ed0-df14-460e-bfa8-bdf65582a44d" providerId="ADAL" clId="{F1FE6C77-C170-4915-85B9-EE79FC0F0680}" dt="2023-01-25T00:34:58.352" v="3722" actId="165"/>
          <ac:spMkLst>
            <pc:docMk/>
            <pc:sldMk cId="1143062083" sldId="4795"/>
            <ac:spMk id="96" creationId="{0A525094-D80D-97BC-88F8-A2C9777D7041}"/>
          </ac:spMkLst>
        </pc:spChg>
        <pc:spChg chg="mod">
          <ac:chgData name="Tessa DesRochers" userId="da196ed0-df14-460e-bfa8-bdf65582a44d" providerId="ADAL" clId="{F1FE6C77-C170-4915-85B9-EE79FC0F0680}" dt="2023-01-25T00:34:58.352" v="3722" actId="165"/>
          <ac:spMkLst>
            <pc:docMk/>
            <pc:sldMk cId="1143062083" sldId="4795"/>
            <ac:spMk id="97" creationId="{4C29226B-7CC1-6C78-EC3C-B098D882BEEF}"/>
          </ac:spMkLst>
        </pc:spChg>
        <pc:spChg chg="mod">
          <ac:chgData name="Tessa DesRochers" userId="da196ed0-df14-460e-bfa8-bdf65582a44d" providerId="ADAL" clId="{F1FE6C77-C170-4915-85B9-EE79FC0F0680}" dt="2023-01-25T00:34:58.352" v="3722" actId="165"/>
          <ac:spMkLst>
            <pc:docMk/>
            <pc:sldMk cId="1143062083" sldId="4795"/>
            <ac:spMk id="103" creationId="{EBEDE857-0A34-BA21-9377-FBF059E58EE2}"/>
          </ac:spMkLst>
        </pc:spChg>
        <pc:spChg chg="mod">
          <ac:chgData name="Tessa DesRochers" userId="da196ed0-df14-460e-bfa8-bdf65582a44d" providerId="ADAL" clId="{F1FE6C77-C170-4915-85B9-EE79FC0F0680}" dt="2023-01-25T00:34:58.352" v="3722" actId="165"/>
          <ac:spMkLst>
            <pc:docMk/>
            <pc:sldMk cId="1143062083" sldId="4795"/>
            <ac:spMk id="104" creationId="{856AFAE8-2C8F-E7EF-9097-BF555EC0D288}"/>
          </ac:spMkLst>
        </pc:spChg>
        <pc:spChg chg="mod">
          <ac:chgData name="Tessa DesRochers" userId="da196ed0-df14-460e-bfa8-bdf65582a44d" providerId="ADAL" clId="{F1FE6C77-C170-4915-85B9-EE79FC0F0680}" dt="2023-01-25T00:34:58.352" v="3722" actId="165"/>
          <ac:spMkLst>
            <pc:docMk/>
            <pc:sldMk cId="1143062083" sldId="4795"/>
            <ac:spMk id="105" creationId="{F2A11743-4BA4-D51B-1339-73CC29F09DD5}"/>
          </ac:spMkLst>
        </pc:spChg>
        <pc:spChg chg="mod">
          <ac:chgData name="Tessa DesRochers" userId="da196ed0-df14-460e-bfa8-bdf65582a44d" providerId="ADAL" clId="{F1FE6C77-C170-4915-85B9-EE79FC0F0680}" dt="2023-01-25T00:34:58.352" v="3722" actId="165"/>
          <ac:spMkLst>
            <pc:docMk/>
            <pc:sldMk cId="1143062083" sldId="4795"/>
            <ac:spMk id="106" creationId="{DC97B62F-DF37-FCB5-6F7F-0020EA8E1684}"/>
          </ac:spMkLst>
        </pc:spChg>
        <pc:spChg chg="mod">
          <ac:chgData name="Tessa DesRochers" userId="da196ed0-df14-460e-bfa8-bdf65582a44d" providerId="ADAL" clId="{F1FE6C77-C170-4915-85B9-EE79FC0F0680}" dt="2023-01-25T00:34:58.352" v="3722" actId="165"/>
          <ac:spMkLst>
            <pc:docMk/>
            <pc:sldMk cId="1143062083" sldId="4795"/>
            <ac:spMk id="107" creationId="{3A6D9118-71E0-060E-4448-C7BFA455414F}"/>
          </ac:spMkLst>
        </pc:spChg>
        <pc:spChg chg="mod">
          <ac:chgData name="Tessa DesRochers" userId="da196ed0-df14-460e-bfa8-bdf65582a44d" providerId="ADAL" clId="{F1FE6C77-C170-4915-85B9-EE79FC0F0680}" dt="2023-01-25T00:34:58.352" v="3722" actId="165"/>
          <ac:spMkLst>
            <pc:docMk/>
            <pc:sldMk cId="1143062083" sldId="4795"/>
            <ac:spMk id="108" creationId="{472C739F-7F4E-6425-471C-717BB732B288}"/>
          </ac:spMkLst>
        </pc:spChg>
        <pc:spChg chg="mod">
          <ac:chgData name="Tessa DesRochers" userId="da196ed0-df14-460e-bfa8-bdf65582a44d" providerId="ADAL" clId="{F1FE6C77-C170-4915-85B9-EE79FC0F0680}" dt="2023-01-25T00:34:58.352" v="3722" actId="165"/>
          <ac:spMkLst>
            <pc:docMk/>
            <pc:sldMk cId="1143062083" sldId="4795"/>
            <ac:spMk id="109" creationId="{CABEFCE9-9104-5F91-CF23-EA2B30E40530}"/>
          </ac:spMkLst>
        </pc:spChg>
        <pc:spChg chg="mod">
          <ac:chgData name="Tessa DesRochers" userId="da196ed0-df14-460e-bfa8-bdf65582a44d" providerId="ADAL" clId="{F1FE6C77-C170-4915-85B9-EE79FC0F0680}" dt="2023-01-25T00:34:58.352" v="3722" actId="165"/>
          <ac:spMkLst>
            <pc:docMk/>
            <pc:sldMk cId="1143062083" sldId="4795"/>
            <ac:spMk id="110" creationId="{C85B0DCF-16EE-C397-5BBE-D9B98C09F9C3}"/>
          </ac:spMkLst>
        </pc:spChg>
        <pc:spChg chg="mod">
          <ac:chgData name="Tessa DesRochers" userId="da196ed0-df14-460e-bfa8-bdf65582a44d" providerId="ADAL" clId="{F1FE6C77-C170-4915-85B9-EE79FC0F0680}" dt="2023-01-25T00:34:58.352" v="3722" actId="165"/>
          <ac:spMkLst>
            <pc:docMk/>
            <pc:sldMk cId="1143062083" sldId="4795"/>
            <ac:spMk id="111" creationId="{FB99FEB9-8ED3-8429-88B1-EB94A0115EAD}"/>
          </ac:spMkLst>
        </pc:spChg>
        <pc:spChg chg="mod">
          <ac:chgData name="Tessa DesRochers" userId="da196ed0-df14-460e-bfa8-bdf65582a44d" providerId="ADAL" clId="{F1FE6C77-C170-4915-85B9-EE79FC0F0680}" dt="2023-01-25T00:34:58.352" v="3722" actId="165"/>
          <ac:spMkLst>
            <pc:docMk/>
            <pc:sldMk cId="1143062083" sldId="4795"/>
            <ac:spMk id="112" creationId="{A346B96D-4A8E-6018-4063-59EA348D845A}"/>
          </ac:spMkLst>
        </pc:spChg>
        <pc:spChg chg="mod">
          <ac:chgData name="Tessa DesRochers" userId="da196ed0-df14-460e-bfa8-bdf65582a44d" providerId="ADAL" clId="{F1FE6C77-C170-4915-85B9-EE79FC0F0680}" dt="2023-01-25T00:34:58.352" v="3722" actId="165"/>
          <ac:spMkLst>
            <pc:docMk/>
            <pc:sldMk cId="1143062083" sldId="4795"/>
            <ac:spMk id="119" creationId="{1A9620FF-CCBF-B0E4-77F3-00DABAACA9AC}"/>
          </ac:spMkLst>
        </pc:spChg>
        <pc:spChg chg="mod">
          <ac:chgData name="Tessa DesRochers" userId="da196ed0-df14-460e-bfa8-bdf65582a44d" providerId="ADAL" clId="{F1FE6C77-C170-4915-85B9-EE79FC0F0680}" dt="2023-01-25T00:34:58.352" v="3722" actId="165"/>
          <ac:spMkLst>
            <pc:docMk/>
            <pc:sldMk cId="1143062083" sldId="4795"/>
            <ac:spMk id="120" creationId="{F2634A72-EF2E-926D-A7D3-DA8BA1B009C8}"/>
          </ac:spMkLst>
        </pc:spChg>
        <pc:spChg chg="mod">
          <ac:chgData name="Tessa DesRochers" userId="da196ed0-df14-460e-bfa8-bdf65582a44d" providerId="ADAL" clId="{F1FE6C77-C170-4915-85B9-EE79FC0F0680}" dt="2023-01-25T00:34:58.352" v="3722" actId="165"/>
          <ac:spMkLst>
            <pc:docMk/>
            <pc:sldMk cId="1143062083" sldId="4795"/>
            <ac:spMk id="121" creationId="{5B491901-6BF6-CC24-E343-A8214BB98738}"/>
          </ac:spMkLst>
        </pc:spChg>
        <pc:spChg chg="mod">
          <ac:chgData name="Tessa DesRochers" userId="da196ed0-df14-460e-bfa8-bdf65582a44d" providerId="ADAL" clId="{F1FE6C77-C170-4915-85B9-EE79FC0F0680}" dt="2023-01-25T00:34:58.352" v="3722" actId="165"/>
          <ac:spMkLst>
            <pc:docMk/>
            <pc:sldMk cId="1143062083" sldId="4795"/>
            <ac:spMk id="122" creationId="{F7B571AB-7943-B399-C429-304330398D47}"/>
          </ac:spMkLst>
        </pc:spChg>
        <pc:spChg chg="mod">
          <ac:chgData name="Tessa DesRochers" userId="da196ed0-df14-460e-bfa8-bdf65582a44d" providerId="ADAL" clId="{F1FE6C77-C170-4915-85B9-EE79FC0F0680}" dt="2023-01-25T00:34:58.352" v="3722" actId="165"/>
          <ac:spMkLst>
            <pc:docMk/>
            <pc:sldMk cId="1143062083" sldId="4795"/>
            <ac:spMk id="123" creationId="{1EFF0E5D-29D6-77FA-4EFD-32D0A1438B1B}"/>
          </ac:spMkLst>
        </pc:spChg>
        <pc:spChg chg="mod">
          <ac:chgData name="Tessa DesRochers" userId="da196ed0-df14-460e-bfa8-bdf65582a44d" providerId="ADAL" clId="{F1FE6C77-C170-4915-85B9-EE79FC0F0680}" dt="2023-01-25T00:34:58.352" v="3722" actId="165"/>
          <ac:spMkLst>
            <pc:docMk/>
            <pc:sldMk cId="1143062083" sldId="4795"/>
            <ac:spMk id="124" creationId="{F234AE35-C9A7-F46B-7A6A-69EBE562774F}"/>
          </ac:spMkLst>
        </pc:spChg>
        <pc:spChg chg="mod">
          <ac:chgData name="Tessa DesRochers" userId="da196ed0-df14-460e-bfa8-bdf65582a44d" providerId="ADAL" clId="{F1FE6C77-C170-4915-85B9-EE79FC0F0680}" dt="2023-01-25T00:34:58.352" v="3722" actId="165"/>
          <ac:spMkLst>
            <pc:docMk/>
            <pc:sldMk cId="1143062083" sldId="4795"/>
            <ac:spMk id="125" creationId="{DA0B80B9-D802-76A9-2B09-4D516142E714}"/>
          </ac:spMkLst>
        </pc:spChg>
        <pc:spChg chg="mod">
          <ac:chgData name="Tessa DesRochers" userId="da196ed0-df14-460e-bfa8-bdf65582a44d" providerId="ADAL" clId="{F1FE6C77-C170-4915-85B9-EE79FC0F0680}" dt="2023-01-25T00:34:58.352" v="3722" actId="165"/>
          <ac:spMkLst>
            <pc:docMk/>
            <pc:sldMk cId="1143062083" sldId="4795"/>
            <ac:spMk id="126" creationId="{F13CB57A-BA23-FC00-F1A3-93209D923A98}"/>
          </ac:spMkLst>
        </pc:spChg>
        <pc:spChg chg="mod">
          <ac:chgData name="Tessa DesRochers" userId="da196ed0-df14-460e-bfa8-bdf65582a44d" providerId="ADAL" clId="{F1FE6C77-C170-4915-85B9-EE79FC0F0680}" dt="2023-01-25T00:34:58.352" v="3722" actId="165"/>
          <ac:spMkLst>
            <pc:docMk/>
            <pc:sldMk cId="1143062083" sldId="4795"/>
            <ac:spMk id="127" creationId="{DE656269-D190-77E5-6362-F8D2A90549C1}"/>
          </ac:spMkLst>
        </pc:spChg>
        <pc:spChg chg="mod">
          <ac:chgData name="Tessa DesRochers" userId="da196ed0-df14-460e-bfa8-bdf65582a44d" providerId="ADAL" clId="{F1FE6C77-C170-4915-85B9-EE79FC0F0680}" dt="2023-01-25T00:34:58.352" v="3722" actId="165"/>
          <ac:spMkLst>
            <pc:docMk/>
            <pc:sldMk cId="1143062083" sldId="4795"/>
            <ac:spMk id="128" creationId="{CD3C38DA-4A7F-FF66-403C-4D0133AC374B}"/>
          </ac:spMkLst>
        </pc:spChg>
        <pc:spChg chg="mod">
          <ac:chgData name="Tessa DesRochers" userId="da196ed0-df14-460e-bfa8-bdf65582a44d" providerId="ADAL" clId="{F1FE6C77-C170-4915-85B9-EE79FC0F0680}" dt="2023-01-25T00:34:58.352" v="3722" actId="165"/>
          <ac:spMkLst>
            <pc:docMk/>
            <pc:sldMk cId="1143062083" sldId="4795"/>
            <ac:spMk id="129" creationId="{DB676F1A-0C59-889F-D698-FF0C736F2B01}"/>
          </ac:spMkLst>
        </pc:spChg>
        <pc:spChg chg="mod">
          <ac:chgData name="Tessa DesRochers" userId="da196ed0-df14-460e-bfa8-bdf65582a44d" providerId="ADAL" clId="{F1FE6C77-C170-4915-85B9-EE79FC0F0680}" dt="2023-01-25T00:34:58.352" v="3722" actId="165"/>
          <ac:spMkLst>
            <pc:docMk/>
            <pc:sldMk cId="1143062083" sldId="4795"/>
            <ac:spMk id="130" creationId="{42B689E3-09DD-B261-1A95-3DEB16799D71}"/>
          </ac:spMkLst>
        </pc:spChg>
        <pc:spChg chg="mod">
          <ac:chgData name="Tessa DesRochers" userId="da196ed0-df14-460e-bfa8-bdf65582a44d" providerId="ADAL" clId="{F1FE6C77-C170-4915-85B9-EE79FC0F0680}" dt="2023-01-25T00:34:08.691" v="3623" actId="165"/>
          <ac:spMkLst>
            <pc:docMk/>
            <pc:sldMk cId="1143062083" sldId="4795"/>
            <ac:spMk id="131" creationId="{EC42FF26-AE70-AA69-BE2C-2990D75B87EE}"/>
          </ac:spMkLst>
        </pc:spChg>
        <pc:spChg chg="mod">
          <ac:chgData name="Tessa DesRochers" userId="da196ed0-df14-460e-bfa8-bdf65582a44d" providerId="ADAL" clId="{F1FE6C77-C170-4915-85B9-EE79FC0F0680}" dt="2023-01-25T00:34:08.691" v="3623" actId="165"/>
          <ac:spMkLst>
            <pc:docMk/>
            <pc:sldMk cId="1143062083" sldId="4795"/>
            <ac:spMk id="132" creationId="{3F06D465-9771-C0F8-BCE7-73DE7C583231}"/>
          </ac:spMkLst>
        </pc:spChg>
        <pc:spChg chg="mod">
          <ac:chgData name="Tessa DesRochers" userId="da196ed0-df14-460e-bfa8-bdf65582a44d" providerId="ADAL" clId="{F1FE6C77-C170-4915-85B9-EE79FC0F0680}" dt="2023-01-25T00:34:08.691" v="3623" actId="165"/>
          <ac:spMkLst>
            <pc:docMk/>
            <pc:sldMk cId="1143062083" sldId="4795"/>
            <ac:spMk id="134" creationId="{B340D4E0-80CF-390A-F3DE-59048D86ECFC}"/>
          </ac:spMkLst>
        </pc:spChg>
        <pc:spChg chg="mod">
          <ac:chgData name="Tessa DesRochers" userId="da196ed0-df14-460e-bfa8-bdf65582a44d" providerId="ADAL" clId="{F1FE6C77-C170-4915-85B9-EE79FC0F0680}" dt="2023-01-25T00:34:08.691" v="3623" actId="165"/>
          <ac:spMkLst>
            <pc:docMk/>
            <pc:sldMk cId="1143062083" sldId="4795"/>
            <ac:spMk id="144" creationId="{7252C88C-E45B-E30E-838A-0AE43615F2CD}"/>
          </ac:spMkLst>
        </pc:spChg>
        <pc:spChg chg="mod">
          <ac:chgData name="Tessa DesRochers" userId="da196ed0-df14-460e-bfa8-bdf65582a44d" providerId="ADAL" clId="{F1FE6C77-C170-4915-85B9-EE79FC0F0680}" dt="2023-01-25T00:34:08.691" v="3623" actId="165"/>
          <ac:spMkLst>
            <pc:docMk/>
            <pc:sldMk cId="1143062083" sldId="4795"/>
            <ac:spMk id="145" creationId="{38482E4F-E946-8E4B-0DC6-00D5BC9E3FA5}"/>
          </ac:spMkLst>
        </pc:spChg>
        <pc:spChg chg="mod">
          <ac:chgData name="Tessa DesRochers" userId="da196ed0-df14-460e-bfa8-bdf65582a44d" providerId="ADAL" clId="{F1FE6C77-C170-4915-85B9-EE79FC0F0680}" dt="2023-01-25T00:34:08.691" v="3623" actId="165"/>
          <ac:spMkLst>
            <pc:docMk/>
            <pc:sldMk cId="1143062083" sldId="4795"/>
            <ac:spMk id="146" creationId="{B0FE7B50-3291-D440-DB73-8ABD93C02148}"/>
          </ac:spMkLst>
        </pc:spChg>
        <pc:spChg chg="mod">
          <ac:chgData name="Tessa DesRochers" userId="da196ed0-df14-460e-bfa8-bdf65582a44d" providerId="ADAL" clId="{F1FE6C77-C170-4915-85B9-EE79FC0F0680}" dt="2023-01-25T00:34:08.691" v="3623" actId="165"/>
          <ac:spMkLst>
            <pc:docMk/>
            <pc:sldMk cId="1143062083" sldId="4795"/>
            <ac:spMk id="147" creationId="{7189DE8C-D275-7FD8-A08C-45A1890E495D}"/>
          </ac:spMkLst>
        </pc:spChg>
        <pc:spChg chg="mod">
          <ac:chgData name="Tessa DesRochers" userId="da196ed0-df14-460e-bfa8-bdf65582a44d" providerId="ADAL" clId="{F1FE6C77-C170-4915-85B9-EE79FC0F0680}" dt="2023-01-25T00:34:08.691" v="3623" actId="165"/>
          <ac:spMkLst>
            <pc:docMk/>
            <pc:sldMk cId="1143062083" sldId="4795"/>
            <ac:spMk id="148" creationId="{BD814FB4-6846-906B-B17F-E7095F498784}"/>
          </ac:spMkLst>
        </pc:spChg>
        <pc:spChg chg="mod">
          <ac:chgData name="Tessa DesRochers" userId="da196ed0-df14-460e-bfa8-bdf65582a44d" providerId="ADAL" clId="{F1FE6C77-C170-4915-85B9-EE79FC0F0680}" dt="2023-01-25T00:34:08.691" v="3623" actId="165"/>
          <ac:spMkLst>
            <pc:docMk/>
            <pc:sldMk cId="1143062083" sldId="4795"/>
            <ac:spMk id="149" creationId="{158995F3-9E38-C662-A3F1-F36034FF9F06}"/>
          </ac:spMkLst>
        </pc:spChg>
        <pc:spChg chg="mod">
          <ac:chgData name="Tessa DesRochers" userId="da196ed0-df14-460e-bfa8-bdf65582a44d" providerId="ADAL" clId="{F1FE6C77-C170-4915-85B9-EE79FC0F0680}" dt="2023-01-25T00:34:08.691" v="3623" actId="165"/>
          <ac:spMkLst>
            <pc:docMk/>
            <pc:sldMk cId="1143062083" sldId="4795"/>
            <ac:spMk id="150" creationId="{A2211F2A-54A7-C082-084E-2A2B5459C902}"/>
          </ac:spMkLst>
        </pc:spChg>
        <pc:spChg chg="mod">
          <ac:chgData name="Tessa DesRochers" userId="da196ed0-df14-460e-bfa8-bdf65582a44d" providerId="ADAL" clId="{F1FE6C77-C170-4915-85B9-EE79FC0F0680}" dt="2023-01-25T00:34:08.691" v="3623" actId="165"/>
          <ac:spMkLst>
            <pc:docMk/>
            <pc:sldMk cId="1143062083" sldId="4795"/>
            <ac:spMk id="151" creationId="{49EA5CC5-1C1B-1FBF-C41A-41C31F8D79F3}"/>
          </ac:spMkLst>
        </pc:spChg>
        <pc:spChg chg="mod">
          <ac:chgData name="Tessa DesRochers" userId="da196ed0-df14-460e-bfa8-bdf65582a44d" providerId="ADAL" clId="{F1FE6C77-C170-4915-85B9-EE79FC0F0680}" dt="2023-01-25T00:34:08.691" v="3623" actId="165"/>
          <ac:spMkLst>
            <pc:docMk/>
            <pc:sldMk cId="1143062083" sldId="4795"/>
            <ac:spMk id="152" creationId="{F72A9897-9760-758A-C971-63E873589003}"/>
          </ac:spMkLst>
        </pc:spChg>
        <pc:spChg chg="mod">
          <ac:chgData name="Tessa DesRochers" userId="da196ed0-df14-460e-bfa8-bdf65582a44d" providerId="ADAL" clId="{F1FE6C77-C170-4915-85B9-EE79FC0F0680}" dt="2023-01-25T00:34:08.691" v="3623" actId="165"/>
          <ac:spMkLst>
            <pc:docMk/>
            <pc:sldMk cId="1143062083" sldId="4795"/>
            <ac:spMk id="153" creationId="{631095FE-01EB-DCDA-5BE7-8F27A7977F25}"/>
          </ac:spMkLst>
        </pc:spChg>
        <pc:spChg chg="mod">
          <ac:chgData name="Tessa DesRochers" userId="da196ed0-df14-460e-bfa8-bdf65582a44d" providerId="ADAL" clId="{F1FE6C77-C170-4915-85B9-EE79FC0F0680}" dt="2023-01-25T00:34:08.691" v="3623" actId="165"/>
          <ac:spMkLst>
            <pc:docMk/>
            <pc:sldMk cId="1143062083" sldId="4795"/>
            <ac:spMk id="154" creationId="{A5DD41E3-ABF5-382F-83BE-2F74C29A17A6}"/>
          </ac:spMkLst>
        </pc:spChg>
        <pc:spChg chg="mod">
          <ac:chgData name="Tessa DesRochers" userId="da196ed0-df14-460e-bfa8-bdf65582a44d" providerId="ADAL" clId="{F1FE6C77-C170-4915-85B9-EE79FC0F0680}" dt="2023-01-25T00:34:08.691" v="3623" actId="165"/>
          <ac:spMkLst>
            <pc:docMk/>
            <pc:sldMk cId="1143062083" sldId="4795"/>
            <ac:spMk id="155" creationId="{3C77FB71-5FDA-97B5-BCA6-AA42B20B2641}"/>
          </ac:spMkLst>
        </pc:spChg>
        <pc:spChg chg="mod">
          <ac:chgData name="Tessa DesRochers" userId="da196ed0-df14-460e-bfa8-bdf65582a44d" providerId="ADAL" clId="{F1FE6C77-C170-4915-85B9-EE79FC0F0680}" dt="2023-01-25T00:34:08.691" v="3623" actId="165"/>
          <ac:spMkLst>
            <pc:docMk/>
            <pc:sldMk cId="1143062083" sldId="4795"/>
            <ac:spMk id="156" creationId="{A74D66EE-E80A-A356-31ED-ED11B99A843D}"/>
          </ac:spMkLst>
        </pc:spChg>
        <pc:spChg chg="mod">
          <ac:chgData name="Tessa DesRochers" userId="da196ed0-df14-460e-bfa8-bdf65582a44d" providerId="ADAL" clId="{F1FE6C77-C170-4915-85B9-EE79FC0F0680}" dt="2023-01-25T00:34:08.691" v="3623" actId="165"/>
          <ac:spMkLst>
            <pc:docMk/>
            <pc:sldMk cId="1143062083" sldId="4795"/>
            <ac:spMk id="157" creationId="{9D30F210-5A31-12B7-092C-F98FC2A2DA6B}"/>
          </ac:spMkLst>
        </pc:spChg>
        <pc:spChg chg="mod">
          <ac:chgData name="Tessa DesRochers" userId="da196ed0-df14-460e-bfa8-bdf65582a44d" providerId="ADAL" clId="{F1FE6C77-C170-4915-85B9-EE79FC0F0680}" dt="2023-01-25T00:34:08.691" v="3623" actId="165"/>
          <ac:spMkLst>
            <pc:docMk/>
            <pc:sldMk cId="1143062083" sldId="4795"/>
            <ac:spMk id="158" creationId="{7FF17D72-77F1-76A4-48C0-44888739AF82}"/>
          </ac:spMkLst>
        </pc:spChg>
        <pc:spChg chg="mod">
          <ac:chgData name="Tessa DesRochers" userId="da196ed0-df14-460e-bfa8-bdf65582a44d" providerId="ADAL" clId="{F1FE6C77-C170-4915-85B9-EE79FC0F0680}" dt="2023-01-25T00:34:08.691" v="3623" actId="165"/>
          <ac:spMkLst>
            <pc:docMk/>
            <pc:sldMk cId="1143062083" sldId="4795"/>
            <ac:spMk id="159" creationId="{6EC641BA-64E2-C055-ECF2-41D25198AF6C}"/>
          </ac:spMkLst>
        </pc:spChg>
        <pc:spChg chg="mod">
          <ac:chgData name="Tessa DesRochers" userId="da196ed0-df14-460e-bfa8-bdf65582a44d" providerId="ADAL" clId="{F1FE6C77-C170-4915-85B9-EE79FC0F0680}" dt="2023-01-25T00:34:08.691" v="3623" actId="165"/>
          <ac:spMkLst>
            <pc:docMk/>
            <pc:sldMk cId="1143062083" sldId="4795"/>
            <ac:spMk id="160" creationId="{B33AC21B-1D45-9376-50B4-2ED465D9E229}"/>
          </ac:spMkLst>
        </pc:spChg>
        <pc:spChg chg="mod">
          <ac:chgData name="Tessa DesRochers" userId="da196ed0-df14-460e-bfa8-bdf65582a44d" providerId="ADAL" clId="{F1FE6C77-C170-4915-85B9-EE79FC0F0680}" dt="2023-01-25T00:34:08.691" v="3623" actId="165"/>
          <ac:spMkLst>
            <pc:docMk/>
            <pc:sldMk cId="1143062083" sldId="4795"/>
            <ac:spMk id="161" creationId="{B9E25D30-F914-D989-ADD4-2BF8A6A60EDC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163" creationId="{7BC5CE65-4EED-DFDB-7300-D016FA7BFD5E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165" creationId="{36EB0952-4B82-189F-6061-E24A547CFECD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166" creationId="{F92E525A-B529-BA5A-BE43-0BA865012479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170" creationId="{FB331A78-C555-7DCD-9CF0-179E1EC286AB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171" creationId="{995979D9-00C7-CBE6-D45B-5DC7B889134D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172" creationId="{AF57FD1B-269A-9289-E635-013E9CE3F0EA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173" creationId="{65343A52-0081-E2F6-30C7-3980B110F6C4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174" creationId="{5382CF28-1D24-368C-63D5-1FD8A8E87E0D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175" creationId="{3E5D6359-19CD-1D6A-2E4E-044522A1602E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176" creationId="{08C2D5F2-6C8E-FFF3-56E6-B90EE986175A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178" creationId="{A91E8FC7-19C0-CD01-8496-9433A079796F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181" creationId="{47409DC9-1B5E-87EC-E40A-79AF17568B2C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182" creationId="{481B220D-4070-A302-514C-3211D27775DD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183" creationId="{DCB1146B-29FB-3CE5-FC3C-0062D9A423F0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184" creationId="{508409CE-0666-C210-0781-0C422D97C2BB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185" creationId="{7BEC0694-FF1D-5F9F-1858-B397D04DBB9F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186" creationId="{4B02CB2B-C6BF-9E8E-D10B-F6C54F90A954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187" creationId="{6EA7E8FE-7CCF-F7C6-D64E-DBCA1A5A99AE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188" creationId="{2174DD5F-ADE4-4A4D-9EC2-DD3C781ADDC5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191" creationId="{A2D56050-3748-C43A-7E52-78049581827A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192" creationId="{F0D05F70-FD77-BA25-51EF-7E2E1D1F85AB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193" creationId="{8D16EB14-402C-A852-9BD9-F02552E71C19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195" creationId="{9A0F1A26-AF14-DE01-E76E-82C879C77BC6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197" creationId="{FD6160A5-890B-4A5F-3649-1C4C723E386E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198" creationId="{17A12ED5-2E21-4161-ACBC-F50AD82C6E5C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199" creationId="{522C1EED-C724-9E94-0355-99D887FC8EDB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00" creationId="{DCD971C9-A3DA-215B-9835-A41DBB5A1363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01" creationId="{7525F85C-C3F2-75AE-2168-DE0B2BAD3474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10" creationId="{2B86B219-8D53-A466-FA6B-30A3D2E95112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11" creationId="{CC6E201E-B79B-7E45-439D-9C7A1FAD126D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12" creationId="{0AFA134B-3A6E-4792-EB2B-9F9863A430FC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13" creationId="{27D7A5B2-2F23-E8DD-5FA1-613808F63953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14" creationId="{F91DC24C-AC0F-A309-E6DA-77A5B4DE23AA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15" creationId="{AA263E79-195B-C381-38DD-608B6072A3B5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16" creationId="{9F803BDD-8116-2B14-7D9E-AF12645A0458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17" creationId="{7DB1D0EE-C29F-072A-63F5-E71F938D2010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18" creationId="{290FC1CA-8B9E-ADC4-2371-5AB0643EC069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19" creationId="{6B7A73CE-9828-6E85-C69F-A4DBC30CD815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25" creationId="{92ACF835-A061-ED13-B945-02C22005BF40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26" creationId="{9EB8DD66-2F6E-1EA1-BE68-FA330AE5175E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27" creationId="{6A94358F-AF02-4D6D-0B6C-EE73D0499196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28" creationId="{230E43C4-384A-7BFF-C121-697FA37ABC73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29" creationId="{8E519C3C-72E4-07CF-C8C2-D6C1D6812BFE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30" creationId="{1824747D-CB8F-EC58-DE9B-4F2B1A2CB38A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31" creationId="{D50F12C7-3C0B-ADD7-AD31-9F381A4A7C2F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32" creationId="{241B9203-4222-5EA1-256A-5382E332517B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33" creationId="{651E3493-5553-949A-5760-E65C799CC89B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34" creationId="{7ACA21AC-3CD8-10F8-21A3-E79CC8F76121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41" creationId="{024B0034-03EE-7062-0FB1-43B8B7932233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42" creationId="{B59533DE-0874-3144-2AF6-DCAD7AC889CB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43" creationId="{DDCDFDF1-3BBC-B623-3A24-C1A2C3B50708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44" creationId="{0B841866-F154-A93E-FAFC-1A50B23613C1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45" creationId="{5B88DD99-9BE8-F98B-A82E-331201EBF9F4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46" creationId="{E767B123-94A6-C1CC-CB1B-4AD349AEA09C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47" creationId="{2160260F-6B09-E370-3073-5121E16ABEE5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48" creationId="{554C00EB-4FFD-2F99-C84B-809C76C819FA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49" creationId="{83DBB295-FD6D-F6D1-330C-8540B73EEE84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50" creationId="{BCD5D0C6-4434-5159-55CD-14A3A1E1EA74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51" creationId="{F70E008B-0C3E-7005-0688-1385A08C1423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52" creationId="{CC7F88DC-97EE-2EDA-E329-CB5E20ABE4D5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58" creationId="{92FAE195-5C2A-6B40-B2E2-F74062776CC9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59" creationId="{A36B703B-7AF0-E730-D945-0F287563E9D4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60" creationId="{7D42DD74-013E-61BE-E60D-125A0E40B222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61" creationId="{E2F5DE02-B2D8-37BC-B65B-228F6B9F4E49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62" creationId="{1003C022-6A38-08BC-0022-7C3A019F1D7A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63" creationId="{80A28009-0952-12FF-E3FA-A1C093FEA274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64" creationId="{29513547-9359-EACD-586A-975E355803CE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65" creationId="{75858DFC-87F8-294C-6B97-32305B07C98B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66" creationId="{19F1A6FD-3B25-9F0B-D60E-95BFCA627841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67" creationId="{411C1ABD-8F47-51DB-C465-3A9F78682D20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74" creationId="{7879CB3A-8F50-18E8-FD82-3BD28A101B60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75" creationId="{9A6FB9F7-C502-94C8-5407-D8774A1D73C6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76" creationId="{D8F5DB76-E8CB-4B76-1BF3-3F9CB7287D02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77" creationId="{DB13D3DA-384C-6B95-A90B-37AF01746647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78" creationId="{3A0C15F2-9A76-B6EB-F5E4-42B8A49F466E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79" creationId="{76CCA555-0C7E-8019-295A-6A5E3EBFFFF2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80" creationId="{20B00BD2-C85D-E3AD-9437-43747D0FE2E0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81" creationId="{9C3A1B08-8F81-B3A7-AB74-B1C57ACAD90A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82" creationId="{9A78AAF0-CECC-1A12-CF51-1CC92A4753F9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83" creationId="{8A859277-736E-FAAB-42E0-1F326FCFA400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84" creationId="{7B4190A9-4E3A-7F23-DDEF-F07B9556CDA2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85" creationId="{8BD9D702-6C6E-FAA3-E4E1-89E891F0B931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86" creationId="{EDE55004-96B8-DCF7-9490-71353D41BA37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87" creationId="{22FD9300-CF5C-DAC6-1D62-DD4D91BB668D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89" creationId="{E1E98574-37E3-3240-4AE1-DFCCBF6A566E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299" creationId="{450B3B74-602E-A01C-9095-5A858D8B9684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300" creationId="{F14BE2B7-A1E3-3D7D-4386-E6198C1AE90B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301" creationId="{82FEA184-E197-C102-5317-25326E90B2B8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302" creationId="{5EF9215B-4803-248F-AA43-5899490E1F98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303" creationId="{33CF72F5-B34B-4B49-AED7-A8DC7A87BED3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304" creationId="{B00233C4-5728-3BA4-9058-13195951B49D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305" creationId="{52B0CED3-932C-BFAE-D5D4-921F14DD54F0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306" creationId="{B2488DD4-6F9B-D1DF-1626-D3DA286479F3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307" creationId="{D178A325-C971-B8A2-65AC-D3F1C06BA3D9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308" creationId="{DA573A15-8DD5-947D-2D17-3C25EE8CAAE8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309" creationId="{E9986DCA-9968-EEAE-2235-3575007B2B4E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310" creationId="{6DCDF9A8-2F09-74E7-F211-65BB7D515E4E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311" creationId="{903A7D4E-0775-AD74-34A7-019557B97AC0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312" creationId="{0AD34D44-0BDB-1C5C-4E92-06640153AEB9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313" creationId="{675D30F4-145B-A9D9-5995-0A6820B5F449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314" creationId="{6ADBD1A0-A445-44D2-8F5C-7FE735B12FA9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315" creationId="{3B93CEDB-010B-2C69-B5F9-88A85800211B}"/>
          </ac:spMkLst>
        </pc:spChg>
        <pc:spChg chg="mod">
          <ac:chgData name="Tessa DesRochers" userId="da196ed0-df14-460e-bfa8-bdf65582a44d" providerId="ADAL" clId="{F1FE6C77-C170-4915-85B9-EE79FC0F0680}" dt="2023-01-25T00:35:08.111" v="3723"/>
          <ac:spMkLst>
            <pc:docMk/>
            <pc:sldMk cId="1143062083" sldId="4795"/>
            <ac:spMk id="316" creationId="{B582A255-4D95-D352-EF57-B4D886F6D060}"/>
          </ac:spMkLst>
        </pc:spChg>
        <pc:spChg chg="add del mod">
          <ac:chgData name="Tessa DesRochers" userId="da196ed0-df14-460e-bfa8-bdf65582a44d" providerId="ADAL" clId="{F1FE6C77-C170-4915-85B9-EE79FC0F0680}" dt="2023-01-25T13:55:56.124" v="4987" actId="478"/>
          <ac:spMkLst>
            <pc:docMk/>
            <pc:sldMk cId="1143062083" sldId="4795"/>
            <ac:spMk id="320" creationId="{5DFDA332-C2EE-20A4-722E-B636E51E2081}"/>
          </ac:spMkLst>
        </pc:spChg>
        <pc:grpChg chg="add del mod">
          <ac:chgData name="Tessa DesRochers" userId="da196ed0-df14-460e-bfa8-bdf65582a44d" providerId="ADAL" clId="{F1FE6C77-C170-4915-85B9-EE79FC0F0680}" dt="2023-01-25T00:34:08.691" v="3623" actId="165"/>
          <ac:grpSpMkLst>
            <pc:docMk/>
            <pc:sldMk cId="1143062083" sldId="4795"/>
            <ac:grpSpMk id="7" creationId="{4A1AB17B-5E3E-88DA-90C3-2F8E34B69B0D}"/>
          </ac:grpSpMkLst>
        </pc:grpChg>
        <pc:grpChg chg="del mod topLvl">
          <ac:chgData name="Tessa DesRochers" userId="da196ed0-df14-460e-bfa8-bdf65582a44d" providerId="ADAL" clId="{F1FE6C77-C170-4915-85B9-EE79FC0F0680}" dt="2023-01-25T00:34:17.237" v="3624" actId="478"/>
          <ac:grpSpMkLst>
            <pc:docMk/>
            <pc:sldMk cId="1143062083" sldId="4795"/>
            <ac:grpSpMk id="13" creationId="{F6035826-BB7E-6159-940F-A4CD0396AEA5}"/>
          </ac:grpSpMkLst>
        </pc:grpChg>
        <pc:grpChg chg="del mod topLvl">
          <ac:chgData name="Tessa DesRochers" userId="da196ed0-df14-460e-bfa8-bdf65582a44d" providerId="ADAL" clId="{F1FE6C77-C170-4915-85B9-EE79FC0F0680}" dt="2023-01-25T00:34:58.352" v="3722" actId="165"/>
          <ac:grpSpMkLst>
            <pc:docMk/>
            <pc:sldMk cId="1143062083" sldId="4795"/>
            <ac:grpSpMk id="24" creationId="{56A3B69C-5BB3-241E-FB3C-16A6C45F638D}"/>
          </ac:grpSpMkLst>
        </pc:grpChg>
        <pc:grpChg chg="del mod topLvl">
          <ac:chgData name="Tessa DesRochers" userId="da196ed0-df14-460e-bfa8-bdf65582a44d" providerId="ADAL" clId="{F1FE6C77-C170-4915-85B9-EE79FC0F0680}" dt="2023-01-25T00:34:58.352" v="3722" actId="165"/>
          <ac:grpSpMkLst>
            <pc:docMk/>
            <pc:sldMk cId="1143062083" sldId="4795"/>
            <ac:grpSpMk id="25" creationId="{75724E12-FCF3-08CC-9F54-8A72185991C7}"/>
          </ac:grpSpMkLst>
        </pc:grpChg>
        <pc:grpChg chg="del mod topLvl">
          <ac:chgData name="Tessa DesRochers" userId="da196ed0-df14-460e-bfa8-bdf65582a44d" providerId="ADAL" clId="{F1FE6C77-C170-4915-85B9-EE79FC0F0680}" dt="2023-01-25T00:34:58.352" v="3722" actId="165"/>
          <ac:grpSpMkLst>
            <pc:docMk/>
            <pc:sldMk cId="1143062083" sldId="4795"/>
            <ac:grpSpMk id="34" creationId="{BC57C0E4-B86A-69C2-C177-CDE80F6619F9}"/>
          </ac:grpSpMkLst>
        </pc:grpChg>
        <pc:grpChg chg="del mod topLvl">
          <ac:chgData name="Tessa DesRochers" userId="da196ed0-df14-460e-bfa8-bdf65582a44d" providerId="ADAL" clId="{F1FE6C77-C170-4915-85B9-EE79FC0F0680}" dt="2023-01-25T00:34:58.352" v="3722" actId="165"/>
          <ac:grpSpMkLst>
            <pc:docMk/>
            <pc:sldMk cId="1143062083" sldId="4795"/>
            <ac:grpSpMk id="35" creationId="{478986F6-C837-3B45-FC15-43DA9D7C8C3D}"/>
          </ac:grpSpMkLst>
        </pc:grpChg>
        <pc:grpChg chg="del mod topLvl">
          <ac:chgData name="Tessa DesRochers" userId="da196ed0-df14-460e-bfa8-bdf65582a44d" providerId="ADAL" clId="{F1FE6C77-C170-4915-85B9-EE79FC0F0680}" dt="2023-01-25T00:34:58.352" v="3722" actId="165"/>
          <ac:grpSpMkLst>
            <pc:docMk/>
            <pc:sldMk cId="1143062083" sldId="4795"/>
            <ac:grpSpMk id="39" creationId="{60AE9154-9426-EBFF-9036-78C5ED0D0EC3}"/>
          </ac:grpSpMkLst>
        </pc:grpChg>
        <pc:grpChg chg="mod topLvl">
          <ac:chgData name="Tessa DesRochers" userId="da196ed0-df14-460e-bfa8-bdf65582a44d" providerId="ADAL" clId="{F1FE6C77-C170-4915-85B9-EE79FC0F0680}" dt="2023-01-25T00:34:58.352" v="3722" actId="165"/>
          <ac:grpSpMkLst>
            <pc:docMk/>
            <pc:sldMk cId="1143062083" sldId="4795"/>
            <ac:grpSpMk id="50" creationId="{FCE89A40-715B-05E4-9C0F-88102BC17B4D}"/>
          </ac:grpSpMkLst>
        </pc:grpChg>
        <pc:grpChg chg="mod topLvl">
          <ac:chgData name="Tessa DesRochers" userId="da196ed0-df14-460e-bfa8-bdf65582a44d" providerId="ADAL" clId="{F1FE6C77-C170-4915-85B9-EE79FC0F0680}" dt="2023-01-25T00:34:58.352" v="3722" actId="165"/>
          <ac:grpSpMkLst>
            <pc:docMk/>
            <pc:sldMk cId="1143062083" sldId="4795"/>
            <ac:grpSpMk id="51" creationId="{368F8386-B2C8-4F12-ADA0-9C8CC70A49F5}"/>
          </ac:grpSpMkLst>
        </pc:grpChg>
        <pc:grpChg chg="mod topLvl">
          <ac:chgData name="Tessa DesRochers" userId="da196ed0-df14-460e-bfa8-bdf65582a44d" providerId="ADAL" clId="{F1FE6C77-C170-4915-85B9-EE79FC0F0680}" dt="2023-01-25T00:34:58.352" v="3722" actId="165"/>
          <ac:grpSpMkLst>
            <pc:docMk/>
            <pc:sldMk cId="1143062083" sldId="4795"/>
            <ac:grpSpMk id="52" creationId="{07810C59-0CD8-16A2-53A0-A09FAABEAF3D}"/>
          </ac:grpSpMkLst>
        </pc:grpChg>
        <pc:grpChg chg="mod topLvl">
          <ac:chgData name="Tessa DesRochers" userId="da196ed0-df14-460e-bfa8-bdf65582a44d" providerId="ADAL" clId="{F1FE6C77-C170-4915-85B9-EE79FC0F0680}" dt="2023-01-25T00:34:58.352" v="3722" actId="165"/>
          <ac:grpSpMkLst>
            <pc:docMk/>
            <pc:sldMk cId="1143062083" sldId="4795"/>
            <ac:grpSpMk id="53" creationId="{49017E89-53DF-130A-E41D-3351113E8E60}"/>
          </ac:grpSpMkLst>
        </pc:grpChg>
        <pc:grpChg chg="mod topLvl">
          <ac:chgData name="Tessa DesRochers" userId="da196ed0-df14-460e-bfa8-bdf65582a44d" providerId="ADAL" clId="{F1FE6C77-C170-4915-85B9-EE79FC0F0680}" dt="2023-01-25T00:34:58.352" v="3722" actId="165"/>
          <ac:grpSpMkLst>
            <pc:docMk/>
            <pc:sldMk cId="1143062083" sldId="4795"/>
            <ac:grpSpMk id="54" creationId="{3695145A-68BC-6C82-3B16-CEF3A5B9F36D}"/>
          </ac:grpSpMkLst>
        </pc:grpChg>
        <pc:grpChg chg="mod topLvl">
          <ac:chgData name="Tessa DesRochers" userId="da196ed0-df14-460e-bfa8-bdf65582a44d" providerId="ADAL" clId="{F1FE6C77-C170-4915-85B9-EE79FC0F0680}" dt="2023-01-25T00:34:58.352" v="3722" actId="165"/>
          <ac:grpSpMkLst>
            <pc:docMk/>
            <pc:sldMk cId="1143062083" sldId="4795"/>
            <ac:grpSpMk id="65" creationId="{B74D997A-F8F4-DB83-6A4E-A6D62A8CDF12}"/>
          </ac:grpSpMkLst>
        </pc:grpChg>
        <pc:grpChg chg="mod topLvl">
          <ac:chgData name="Tessa DesRochers" userId="da196ed0-df14-460e-bfa8-bdf65582a44d" providerId="ADAL" clId="{F1FE6C77-C170-4915-85B9-EE79FC0F0680}" dt="2023-01-25T00:34:58.352" v="3722" actId="165"/>
          <ac:grpSpMkLst>
            <pc:docMk/>
            <pc:sldMk cId="1143062083" sldId="4795"/>
            <ac:grpSpMk id="66" creationId="{D1EB3EDF-8E9A-8922-580D-70A44C507A32}"/>
          </ac:grpSpMkLst>
        </pc:grpChg>
        <pc:grpChg chg="mod topLvl">
          <ac:chgData name="Tessa DesRochers" userId="da196ed0-df14-460e-bfa8-bdf65582a44d" providerId="ADAL" clId="{F1FE6C77-C170-4915-85B9-EE79FC0F0680}" dt="2023-01-25T00:34:58.352" v="3722" actId="165"/>
          <ac:grpSpMkLst>
            <pc:docMk/>
            <pc:sldMk cId="1143062083" sldId="4795"/>
            <ac:grpSpMk id="67" creationId="{70BC6EB1-2AE5-DAA0-E6C4-5E07D8E43AAA}"/>
          </ac:grpSpMkLst>
        </pc:grpChg>
        <pc:grpChg chg="mod topLvl">
          <ac:chgData name="Tessa DesRochers" userId="da196ed0-df14-460e-bfa8-bdf65582a44d" providerId="ADAL" clId="{F1FE6C77-C170-4915-85B9-EE79FC0F0680}" dt="2023-01-25T00:34:58.352" v="3722" actId="165"/>
          <ac:grpSpMkLst>
            <pc:docMk/>
            <pc:sldMk cId="1143062083" sldId="4795"/>
            <ac:grpSpMk id="68" creationId="{714E7E88-1AE0-C7E5-0776-99E008252EBE}"/>
          </ac:grpSpMkLst>
        </pc:grpChg>
        <pc:grpChg chg="mod topLvl">
          <ac:chgData name="Tessa DesRochers" userId="da196ed0-df14-460e-bfa8-bdf65582a44d" providerId="ADAL" clId="{F1FE6C77-C170-4915-85B9-EE79FC0F0680}" dt="2023-01-25T00:34:58.352" v="3722" actId="165"/>
          <ac:grpSpMkLst>
            <pc:docMk/>
            <pc:sldMk cId="1143062083" sldId="4795"/>
            <ac:grpSpMk id="69" creationId="{1E89D036-8EE2-3EE8-9CEB-F0E277B5EFE9}"/>
          </ac:grpSpMkLst>
        </pc:grpChg>
        <pc:grpChg chg="mod topLvl">
          <ac:chgData name="Tessa DesRochers" userId="da196ed0-df14-460e-bfa8-bdf65582a44d" providerId="ADAL" clId="{F1FE6C77-C170-4915-85B9-EE79FC0F0680}" dt="2023-01-25T00:34:58.352" v="3722" actId="165"/>
          <ac:grpSpMkLst>
            <pc:docMk/>
            <pc:sldMk cId="1143062083" sldId="4795"/>
            <ac:grpSpMk id="80" creationId="{41514E76-237F-FE89-2709-D7FACE0D6F32}"/>
          </ac:grpSpMkLst>
        </pc:grpChg>
        <pc:grpChg chg="mod topLvl">
          <ac:chgData name="Tessa DesRochers" userId="da196ed0-df14-460e-bfa8-bdf65582a44d" providerId="ADAL" clId="{F1FE6C77-C170-4915-85B9-EE79FC0F0680}" dt="2023-01-25T00:34:58.352" v="3722" actId="165"/>
          <ac:grpSpMkLst>
            <pc:docMk/>
            <pc:sldMk cId="1143062083" sldId="4795"/>
            <ac:grpSpMk id="81" creationId="{6CCB7805-EEAF-AD72-A348-5D7ED1EF01F8}"/>
          </ac:grpSpMkLst>
        </pc:grpChg>
        <pc:grpChg chg="mod topLvl">
          <ac:chgData name="Tessa DesRochers" userId="da196ed0-df14-460e-bfa8-bdf65582a44d" providerId="ADAL" clId="{F1FE6C77-C170-4915-85B9-EE79FC0F0680}" dt="2023-01-25T00:34:58.352" v="3722" actId="165"/>
          <ac:grpSpMkLst>
            <pc:docMk/>
            <pc:sldMk cId="1143062083" sldId="4795"/>
            <ac:grpSpMk id="82" creationId="{DE3E7C80-448A-F03B-779A-9422BF3FAF77}"/>
          </ac:grpSpMkLst>
        </pc:grpChg>
        <pc:grpChg chg="mod topLvl">
          <ac:chgData name="Tessa DesRochers" userId="da196ed0-df14-460e-bfa8-bdf65582a44d" providerId="ADAL" clId="{F1FE6C77-C170-4915-85B9-EE79FC0F0680}" dt="2023-01-25T00:34:58.352" v="3722" actId="165"/>
          <ac:grpSpMkLst>
            <pc:docMk/>
            <pc:sldMk cId="1143062083" sldId="4795"/>
            <ac:grpSpMk id="83" creationId="{41423FF4-193F-B49D-F698-0EE6CC859ADA}"/>
          </ac:grpSpMkLst>
        </pc:grpChg>
        <pc:grpChg chg="mod topLvl">
          <ac:chgData name="Tessa DesRochers" userId="da196ed0-df14-460e-bfa8-bdf65582a44d" providerId="ADAL" clId="{F1FE6C77-C170-4915-85B9-EE79FC0F0680}" dt="2023-01-25T00:34:58.352" v="3722" actId="165"/>
          <ac:grpSpMkLst>
            <pc:docMk/>
            <pc:sldMk cId="1143062083" sldId="4795"/>
            <ac:grpSpMk id="84" creationId="{CFC04135-D40B-2CD5-7531-91D93EF93A2C}"/>
          </ac:grpSpMkLst>
        </pc:grpChg>
        <pc:grpChg chg="mod topLvl">
          <ac:chgData name="Tessa DesRochers" userId="da196ed0-df14-460e-bfa8-bdf65582a44d" providerId="ADAL" clId="{F1FE6C77-C170-4915-85B9-EE79FC0F0680}" dt="2023-01-25T00:34:58.352" v="3722" actId="165"/>
          <ac:grpSpMkLst>
            <pc:docMk/>
            <pc:sldMk cId="1143062083" sldId="4795"/>
            <ac:grpSpMk id="85" creationId="{3EF9E6E3-0855-C1A6-C3A7-280EBD4A3098}"/>
          </ac:grpSpMkLst>
        </pc:grpChg>
        <pc:grpChg chg="mod topLvl">
          <ac:chgData name="Tessa DesRochers" userId="da196ed0-df14-460e-bfa8-bdf65582a44d" providerId="ADAL" clId="{F1FE6C77-C170-4915-85B9-EE79FC0F0680}" dt="2023-01-25T00:34:58.352" v="3722" actId="165"/>
          <ac:grpSpMkLst>
            <pc:docMk/>
            <pc:sldMk cId="1143062083" sldId="4795"/>
            <ac:grpSpMk id="98" creationId="{D59278DF-68D5-84F9-0739-FE4AC0365B0E}"/>
          </ac:grpSpMkLst>
        </pc:grpChg>
        <pc:grpChg chg="mod topLvl">
          <ac:chgData name="Tessa DesRochers" userId="da196ed0-df14-460e-bfa8-bdf65582a44d" providerId="ADAL" clId="{F1FE6C77-C170-4915-85B9-EE79FC0F0680}" dt="2023-01-25T00:34:58.352" v="3722" actId="165"/>
          <ac:grpSpMkLst>
            <pc:docMk/>
            <pc:sldMk cId="1143062083" sldId="4795"/>
            <ac:grpSpMk id="99" creationId="{B4CCB98E-1AA9-30B3-3098-805079139010}"/>
          </ac:grpSpMkLst>
        </pc:grpChg>
        <pc:grpChg chg="mod topLvl">
          <ac:chgData name="Tessa DesRochers" userId="da196ed0-df14-460e-bfa8-bdf65582a44d" providerId="ADAL" clId="{F1FE6C77-C170-4915-85B9-EE79FC0F0680}" dt="2023-01-25T00:34:58.352" v="3722" actId="165"/>
          <ac:grpSpMkLst>
            <pc:docMk/>
            <pc:sldMk cId="1143062083" sldId="4795"/>
            <ac:grpSpMk id="100" creationId="{06951DD9-23E7-CBA8-E87C-71A051063EA7}"/>
          </ac:grpSpMkLst>
        </pc:grpChg>
        <pc:grpChg chg="mod topLvl">
          <ac:chgData name="Tessa DesRochers" userId="da196ed0-df14-460e-bfa8-bdf65582a44d" providerId="ADAL" clId="{F1FE6C77-C170-4915-85B9-EE79FC0F0680}" dt="2023-01-25T00:34:58.352" v="3722" actId="165"/>
          <ac:grpSpMkLst>
            <pc:docMk/>
            <pc:sldMk cId="1143062083" sldId="4795"/>
            <ac:grpSpMk id="101" creationId="{1A479B7E-EABB-E205-046A-E8222F4BB704}"/>
          </ac:grpSpMkLst>
        </pc:grpChg>
        <pc:grpChg chg="mod topLvl">
          <ac:chgData name="Tessa DesRochers" userId="da196ed0-df14-460e-bfa8-bdf65582a44d" providerId="ADAL" clId="{F1FE6C77-C170-4915-85B9-EE79FC0F0680}" dt="2023-01-25T00:34:58.352" v="3722" actId="165"/>
          <ac:grpSpMkLst>
            <pc:docMk/>
            <pc:sldMk cId="1143062083" sldId="4795"/>
            <ac:grpSpMk id="102" creationId="{D45340A1-6CA5-C496-70DF-821348863238}"/>
          </ac:grpSpMkLst>
        </pc:grpChg>
        <pc:grpChg chg="mod topLvl">
          <ac:chgData name="Tessa DesRochers" userId="da196ed0-df14-460e-bfa8-bdf65582a44d" providerId="ADAL" clId="{F1FE6C77-C170-4915-85B9-EE79FC0F0680}" dt="2023-01-25T00:34:58.352" v="3722" actId="165"/>
          <ac:grpSpMkLst>
            <pc:docMk/>
            <pc:sldMk cId="1143062083" sldId="4795"/>
            <ac:grpSpMk id="113" creationId="{6A0D03AC-F7AA-0185-6712-E604FD11CB4F}"/>
          </ac:grpSpMkLst>
        </pc:grpChg>
        <pc:grpChg chg="mod topLvl">
          <ac:chgData name="Tessa DesRochers" userId="da196ed0-df14-460e-bfa8-bdf65582a44d" providerId="ADAL" clId="{F1FE6C77-C170-4915-85B9-EE79FC0F0680}" dt="2023-01-25T00:34:58.352" v="3722" actId="165"/>
          <ac:grpSpMkLst>
            <pc:docMk/>
            <pc:sldMk cId="1143062083" sldId="4795"/>
            <ac:grpSpMk id="114" creationId="{669F3D4C-24E7-A3FC-2C41-C99A6C13B035}"/>
          </ac:grpSpMkLst>
        </pc:grpChg>
        <pc:grpChg chg="mod topLvl">
          <ac:chgData name="Tessa DesRochers" userId="da196ed0-df14-460e-bfa8-bdf65582a44d" providerId="ADAL" clId="{F1FE6C77-C170-4915-85B9-EE79FC0F0680}" dt="2023-01-25T00:34:58.352" v="3722" actId="165"/>
          <ac:grpSpMkLst>
            <pc:docMk/>
            <pc:sldMk cId="1143062083" sldId="4795"/>
            <ac:grpSpMk id="115" creationId="{2A19419E-A8D9-7FDB-18EB-9597B37858A0}"/>
          </ac:grpSpMkLst>
        </pc:grpChg>
        <pc:grpChg chg="mod topLvl">
          <ac:chgData name="Tessa DesRochers" userId="da196ed0-df14-460e-bfa8-bdf65582a44d" providerId="ADAL" clId="{F1FE6C77-C170-4915-85B9-EE79FC0F0680}" dt="2023-01-25T00:34:58.352" v="3722" actId="165"/>
          <ac:grpSpMkLst>
            <pc:docMk/>
            <pc:sldMk cId="1143062083" sldId="4795"/>
            <ac:grpSpMk id="116" creationId="{318FB5DF-5F35-85D4-EF02-C3C41A79BACF}"/>
          </ac:grpSpMkLst>
        </pc:grpChg>
        <pc:grpChg chg="mod topLvl">
          <ac:chgData name="Tessa DesRochers" userId="da196ed0-df14-460e-bfa8-bdf65582a44d" providerId="ADAL" clId="{F1FE6C77-C170-4915-85B9-EE79FC0F0680}" dt="2023-01-25T00:34:58.352" v="3722" actId="165"/>
          <ac:grpSpMkLst>
            <pc:docMk/>
            <pc:sldMk cId="1143062083" sldId="4795"/>
            <ac:grpSpMk id="117" creationId="{68E06C48-372D-0464-1FDC-EB9FF8EBA13D}"/>
          </ac:grpSpMkLst>
        </pc:grpChg>
        <pc:grpChg chg="mod topLvl">
          <ac:chgData name="Tessa DesRochers" userId="da196ed0-df14-460e-bfa8-bdf65582a44d" providerId="ADAL" clId="{F1FE6C77-C170-4915-85B9-EE79FC0F0680}" dt="2023-01-25T00:34:58.352" v="3722" actId="165"/>
          <ac:grpSpMkLst>
            <pc:docMk/>
            <pc:sldMk cId="1143062083" sldId="4795"/>
            <ac:grpSpMk id="118" creationId="{3653FCB9-A386-0FB7-ADAE-FF4FB1B503DE}"/>
          </ac:grpSpMkLst>
        </pc:grpChg>
        <pc:grpChg chg="mod">
          <ac:chgData name="Tessa DesRochers" userId="da196ed0-df14-460e-bfa8-bdf65582a44d" providerId="ADAL" clId="{F1FE6C77-C170-4915-85B9-EE79FC0F0680}" dt="2023-01-25T00:34:08.691" v="3623" actId="165"/>
          <ac:grpSpMkLst>
            <pc:docMk/>
            <pc:sldMk cId="1143062083" sldId="4795"/>
            <ac:grpSpMk id="133" creationId="{383BC1B5-96D1-F38E-1030-3BADC3F0B922}"/>
          </ac:grpSpMkLst>
        </pc:grpChg>
        <pc:grpChg chg="mod">
          <ac:chgData name="Tessa DesRochers" userId="da196ed0-df14-460e-bfa8-bdf65582a44d" providerId="ADAL" clId="{F1FE6C77-C170-4915-85B9-EE79FC0F0680}" dt="2023-01-25T00:34:08.691" v="3623" actId="165"/>
          <ac:grpSpMkLst>
            <pc:docMk/>
            <pc:sldMk cId="1143062083" sldId="4795"/>
            <ac:grpSpMk id="135" creationId="{7B91CB1F-CE16-67A3-5388-7F2352F68F8F}"/>
          </ac:grpSpMkLst>
        </pc:grpChg>
        <pc:grpChg chg="mod">
          <ac:chgData name="Tessa DesRochers" userId="da196ed0-df14-460e-bfa8-bdf65582a44d" providerId="ADAL" clId="{F1FE6C77-C170-4915-85B9-EE79FC0F0680}" dt="2023-01-25T00:34:08.691" v="3623" actId="165"/>
          <ac:grpSpMkLst>
            <pc:docMk/>
            <pc:sldMk cId="1143062083" sldId="4795"/>
            <ac:grpSpMk id="136" creationId="{BAC9F1B0-99F4-D024-14B2-8603C8CB4B5A}"/>
          </ac:grpSpMkLst>
        </pc:grpChg>
        <pc:grpChg chg="mod">
          <ac:chgData name="Tessa DesRochers" userId="da196ed0-df14-460e-bfa8-bdf65582a44d" providerId="ADAL" clId="{F1FE6C77-C170-4915-85B9-EE79FC0F0680}" dt="2023-01-25T00:34:08.691" v="3623" actId="165"/>
          <ac:grpSpMkLst>
            <pc:docMk/>
            <pc:sldMk cId="1143062083" sldId="4795"/>
            <ac:grpSpMk id="137" creationId="{28707810-18F4-484F-288A-F9B59E79A6A1}"/>
          </ac:grpSpMkLst>
        </pc:grpChg>
        <pc:grpChg chg="mod">
          <ac:chgData name="Tessa DesRochers" userId="da196ed0-df14-460e-bfa8-bdf65582a44d" providerId="ADAL" clId="{F1FE6C77-C170-4915-85B9-EE79FC0F0680}" dt="2023-01-25T00:34:08.691" v="3623" actId="165"/>
          <ac:grpSpMkLst>
            <pc:docMk/>
            <pc:sldMk cId="1143062083" sldId="4795"/>
            <ac:grpSpMk id="138" creationId="{2A57AD00-F277-6485-FFB1-5E06852BA3D6}"/>
          </ac:grpSpMkLst>
        </pc:grpChg>
        <pc:grpChg chg="mod">
          <ac:chgData name="Tessa DesRochers" userId="da196ed0-df14-460e-bfa8-bdf65582a44d" providerId="ADAL" clId="{F1FE6C77-C170-4915-85B9-EE79FC0F0680}" dt="2023-01-25T00:34:08.691" v="3623" actId="165"/>
          <ac:grpSpMkLst>
            <pc:docMk/>
            <pc:sldMk cId="1143062083" sldId="4795"/>
            <ac:grpSpMk id="139" creationId="{F79AF317-26F0-20E8-974E-9046BE67061E}"/>
          </ac:grpSpMkLst>
        </pc:grpChg>
        <pc:grpChg chg="mod">
          <ac:chgData name="Tessa DesRochers" userId="da196ed0-df14-460e-bfa8-bdf65582a44d" providerId="ADAL" clId="{F1FE6C77-C170-4915-85B9-EE79FC0F0680}" dt="2023-01-25T00:34:08.691" v="3623" actId="165"/>
          <ac:grpSpMkLst>
            <pc:docMk/>
            <pc:sldMk cId="1143062083" sldId="4795"/>
            <ac:grpSpMk id="140" creationId="{256FFCE9-64DE-9EE7-82DD-BDBA3AC04811}"/>
          </ac:grpSpMkLst>
        </pc:grpChg>
        <pc:grpChg chg="mod">
          <ac:chgData name="Tessa DesRochers" userId="da196ed0-df14-460e-bfa8-bdf65582a44d" providerId="ADAL" clId="{F1FE6C77-C170-4915-85B9-EE79FC0F0680}" dt="2023-01-25T00:34:08.691" v="3623" actId="165"/>
          <ac:grpSpMkLst>
            <pc:docMk/>
            <pc:sldMk cId="1143062083" sldId="4795"/>
            <ac:grpSpMk id="141" creationId="{2B3739AD-4FDC-84E4-086B-955993134A73}"/>
          </ac:grpSpMkLst>
        </pc:grpChg>
        <pc:grpChg chg="mod">
          <ac:chgData name="Tessa DesRochers" userId="da196ed0-df14-460e-bfa8-bdf65582a44d" providerId="ADAL" clId="{F1FE6C77-C170-4915-85B9-EE79FC0F0680}" dt="2023-01-25T00:34:08.691" v="3623" actId="165"/>
          <ac:grpSpMkLst>
            <pc:docMk/>
            <pc:sldMk cId="1143062083" sldId="4795"/>
            <ac:grpSpMk id="142" creationId="{03931147-DA86-49E9-8A22-1512A08E9664}"/>
          </ac:grpSpMkLst>
        </pc:grpChg>
        <pc:grpChg chg="mod">
          <ac:chgData name="Tessa DesRochers" userId="da196ed0-df14-460e-bfa8-bdf65582a44d" providerId="ADAL" clId="{F1FE6C77-C170-4915-85B9-EE79FC0F0680}" dt="2023-01-25T00:34:08.691" v="3623" actId="165"/>
          <ac:grpSpMkLst>
            <pc:docMk/>
            <pc:sldMk cId="1143062083" sldId="4795"/>
            <ac:grpSpMk id="143" creationId="{C243D53E-977C-EF3D-AFBD-A3587B83AF18}"/>
          </ac:grpSpMkLst>
        </pc:grpChg>
        <pc:grpChg chg="add del mod">
          <ac:chgData name="Tessa DesRochers" userId="da196ed0-df14-460e-bfa8-bdf65582a44d" providerId="ADAL" clId="{F1FE6C77-C170-4915-85B9-EE79FC0F0680}" dt="2023-01-25T00:35:09.554" v="3724" actId="478"/>
          <ac:grpSpMkLst>
            <pc:docMk/>
            <pc:sldMk cId="1143062083" sldId="4795"/>
            <ac:grpSpMk id="162" creationId="{092519D4-16EF-0EAC-72D6-11295DF84876}"/>
          </ac:grpSpMkLst>
        </pc:grpChg>
        <pc:grpChg chg="mod">
          <ac:chgData name="Tessa DesRochers" userId="da196ed0-df14-460e-bfa8-bdf65582a44d" providerId="ADAL" clId="{F1FE6C77-C170-4915-85B9-EE79FC0F0680}" dt="2023-01-25T00:35:08.111" v="3723"/>
          <ac:grpSpMkLst>
            <pc:docMk/>
            <pc:sldMk cId="1143062083" sldId="4795"/>
            <ac:grpSpMk id="168" creationId="{D78DB032-0525-04EE-E0C8-3E9C163AB4AD}"/>
          </ac:grpSpMkLst>
        </pc:grpChg>
        <pc:grpChg chg="mod">
          <ac:chgData name="Tessa DesRochers" userId="da196ed0-df14-460e-bfa8-bdf65582a44d" providerId="ADAL" clId="{F1FE6C77-C170-4915-85B9-EE79FC0F0680}" dt="2023-01-25T00:35:08.111" v="3723"/>
          <ac:grpSpMkLst>
            <pc:docMk/>
            <pc:sldMk cId="1143062083" sldId="4795"/>
            <ac:grpSpMk id="179" creationId="{C2A4C629-9EB6-76DD-0FEE-ECA5D499A851}"/>
          </ac:grpSpMkLst>
        </pc:grpChg>
        <pc:grpChg chg="mod">
          <ac:chgData name="Tessa DesRochers" userId="da196ed0-df14-460e-bfa8-bdf65582a44d" providerId="ADAL" clId="{F1FE6C77-C170-4915-85B9-EE79FC0F0680}" dt="2023-01-25T00:35:08.111" v="3723"/>
          <ac:grpSpMkLst>
            <pc:docMk/>
            <pc:sldMk cId="1143062083" sldId="4795"/>
            <ac:grpSpMk id="180" creationId="{C8BDC242-37C0-F19C-6989-182AB7E2C890}"/>
          </ac:grpSpMkLst>
        </pc:grpChg>
        <pc:grpChg chg="mod">
          <ac:chgData name="Tessa DesRochers" userId="da196ed0-df14-460e-bfa8-bdf65582a44d" providerId="ADAL" clId="{F1FE6C77-C170-4915-85B9-EE79FC0F0680}" dt="2023-01-25T00:35:08.111" v="3723"/>
          <ac:grpSpMkLst>
            <pc:docMk/>
            <pc:sldMk cId="1143062083" sldId="4795"/>
            <ac:grpSpMk id="189" creationId="{60D54198-0D97-AEA4-78D6-AE40F73BAD9E}"/>
          </ac:grpSpMkLst>
        </pc:grpChg>
        <pc:grpChg chg="mod">
          <ac:chgData name="Tessa DesRochers" userId="da196ed0-df14-460e-bfa8-bdf65582a44d" providerId="ADAL" clId="{F1FE6C77-C170-4915-85B9-EE79FC0F0680}" dt="2023-01-25T00:35:08.111" v="3723"/>
          <ac:grpSpMkLst>
            <pc:docMk/>
            <pc:sldMk cId="1143062083" sldId="4795"/>
            <ac:grpSpMk id="190" creationId="{680C9C3A-9574-00B6-B637-09CAC065CD38}"/>
          </ac:grpSpMkLst>
        </pc:grpChg>
        <pc:grpChg chg="mod">
          <ac:chgData name="Tessa DesRochers" userId="da196ed0-df14-460e-bfa8-bdf65582a44d" providerId="ADAL" clId="{F1FE6C77-C170-4915-85B9-EE79FC0F0680}" dt="2023-01-25T00:35:08.111" v="3723"/>
          <ac:grpSpMkLst>
            <pc:docMk/>
            <pc:sldMk cId="1143062083" sldId="4795"/>
            <ac:grpSpMk id="194" creationId="{4200504D-EA14-9876-439B-79A682162000}"/>
          </ac:grpSpMkLst>
        </pc:grpChg>
        <pc:grpChg chg="mod">
          <ac:chgData name="Tessa DesRochers" userId="da196ed0-df14-460e-bfa8-bdf65582a44d" providerId="ADAL" clId="{F1FE6C77-C170-4915-85B9-EE79FC0F0680}" dt="2023-01-25T00:35:08.111" v="3723"/>
          <ac:grpSpMkLst>
            <pc:docMk/>
            <pc:sldMk cId="1143062083" sldId="4795"/>
            <ac:grpSpMk id="205" creationId="{D4AF2992-EF39-4D63-EA5C-B2CB40990D9B}"/>
          </ac:grpSpMkLst>
        </pc:grpChg>
        <pc:grpChg chg="mod">
          <ac:chgData name="Tessa DesRochers" userId="da196ed0-df14-460e-bfa8-bdf65582a44d" providerId="ADAL" clId="{F1FE6C77-C170-4915-85B9-EE79FC0F0680}" dt="2023-01-25T00:35:08.111" v="3723"/>
          <ac:grpSpMkLst>
            <pc:docMk/>
            <pc:sldMk cId="1143062083" sldId="4795"/>
            <ac:grpSpMk id="206" creationId="{B6BD818C-4C90-4CBB-CB0F-A6ACB1307E09}"/>
          </ac:grpSpMkLst>
        </pc:grpChg>
        <pc:grpChg chg="mod">
          <ac:chgData name="Tessa DesRochers" userId="da196ed0-df14-460e-bfa8-bdf65582a44d" providerId="ADAL" clId="{F1FE6C77-C170-4915-85B9-EE79FC0F0680}" dt="2023-01-25T00:35:08.111" v="3723"/>
          <ac:grpSpMkLst>
            <pc:docMk/>
            <pc:sldMk cId="1143062083" sldId="4795"/>
            <ac:grpSpMk id="207" creationId="{51024C1C-B376-4F0A-6F43-BFEE8CF183DC}"/>
          </ac:grpSpMkLst>
        </pc:grpChg>
        <pc:grpChg chg="mod">
          <ac:chgData name="Tessa DesRochers" userId="da196ed0-df14-460e-bfa8-bdf65582a44d" providerId="ADAL" clId="{F1FE6C77-C170-4915-85B9-EE79FC0F0680}" dt="2023-01-25T00:35:08.111" v="3723"/>
          <ac:grpSpMkLst>
            <pc:docMk/>
            <pc:sldMk cId="1143062083" sldId="4795"/>
            <ac:grpSpMk id="208" creationId="{8ACC1757-299F-131B-70C6-CE5549466B97}"/>
          </ac:grpSpMkLst>
        </pc:grpChg>
        <pc:grpChg chg="mod">
          <ac:chgData name="Tessa DesRochers" userId="da196ed0-df14-460e-bfa8-bdf65582a44d" providerId="ADAL" clId="{F1FE6C77-C170-4915-85B9-EE79FC0F0680}" dt="2023-01-25T00:35:08.111" v="3723"/>
          <ac:grpSpMkLst>
            <pc:docMk/>
            <pc:sldMk cId="1143062083" sldId="4795"/>
            <ac:grpSpMk id="209" creationId="{5D3F714D-4DEC-53D5-9EE2-53D90E08607D}"/>
          </ac:grpSpMkLst>
        </pc:grpChg>
        <pc:grpChg chg="mod">
          <ac:chgData name="Tessa DesRochers" userId="da196ed0-df14-460e-bfa8-bdf65582a44d" providerId="ADAL" clId="{F1FE6C77-C170-4915-85B9-EE79FC0F0680}" dt="2023-01-25T00:35:08.111" v="3723"/>
          <ac:grpSpMkLst>
            <pc:docMk/>
            <pc:sldMk cId="1143062083" sldId="4795"/>
            <ac:grpSpMk id="220" creationId="{21AEBE22-2EB7-3FDE-4E85-BE2EF2304F6A}"/>
          </ac:grpSpMkLst>
        </pc:grpChg>
        <pc:grpChg chg="mod">
          <ac:chgData name="Tessa DesRochers" userId="da196ed0-df14-460e-bfa8-bdf65582a44d" providerId="ADAL" clId="{F1FE6C77-C170-4915-85B9-EE79FC0F0680}" dt="2023-01-25T00:35:08.111" v="3723"/>
          <ac:grpSpMkLst>
            <pc:docMk/>
            <pc:sldMk cId="1143062083" sldId="4795"/>
            <ac:grpSpMk id="221" creationId="{5EE89D21-6A67-EF34-28D3-3729044E1EA6}"/>
          </ac:grpSpMkLst>
        </pc:grpChg>
        <pc:grpChg chg="mod">
          <ac:chgData name="Tessa DesRochers" userId="da196ed0-df14-460e-bfa8-bdf65582a44d" providerId="ADAL" clId="{F1FE6C77-C170-4915-85B9-EE79FC0F0680}" dt="2023-01-25T00:35:08.111" v="3723"/>
          <ac:grpSpMkLst>
            <pc:docMk/>
            <pc:sldMk cId="1143062083" sldId="4795"/>
            <ac:grpSpMk id="222" creationId="{11068420-16DF-9E32-6A94-B53DA2923EF3}"/>
          </ac:grpSpMkLst>
        </pc:grpChg>
        <pc:grpChg chg="mod">
          <ac:chgData name="Tessa DesRochers" userId="da196ed0-df14-460e-bfa8-bdf65582a44d" providerId="ADAL" clId="{F1FE6C77-C170-4915-85B9-EE79FC0F0680}" dt="2023-01-25T00:35:08.111" v="3723"/>
          <ac:grpSpMkLst>
            <pc:docMk/>
            <pc:sldMk cId="1143062083" sldId="4795"/>
            <ac:grpSpMk id="223" creationId="{390EE2CD-6468-11B9-1827-5CBE687D66D1}"/>
          </ac:grpSpMkLst>
        </pc:grpChg>
        <pc:grpChg chg="mod">
          <ac:chgData name="Tessa DesRochers" userId="da196ed0-df14-460e-bfa8-bdf65582a44d" providerId="ADAL" clId="{F1FE6C77-C170-4915-85B9-EE79FC0F0680}" dt="2023-01-25T00:35:08.111" v="3723"/>
          <ac:grpSpMkLst>
            <pc:docMk/>
            <pc:sldMk cId="1143062083" sldId="4795"/>
            <ac:grpSpMk id="224" creationId="{45C3E8BE-7C02-B87B-F068-E99A07A11519}"/>
          </ac:grpSpMkLst>
        </pc:grpChg>
        <pc:grpChg chg="mod">
          <ac:chgData name="Tessa DesRochers" userId="da196ed0-df14-460e-bfa8-bdf65582a44d" providerId="ADAL" clId="{F1FE6C77-C170-4915-85B9-EE79FC0F0680}" dt="2023-01-25T00:35:08.111" v="3723"/>
          <ac:grpSpMkLst>
            <pc:docMk/>
            <pc:sldMk cId="1143062083" sldId="4795"/>
            <ac:grpSpMk id="235" creationId="{96060C87-8D0A-4EB7-C90B-8C5A190D59F9}"/>
          </ac:grpSpMkLst>
        </pc:grpChg>
        <pc:grpChg chg="mod">
          <ac:chgData name="Tessa DesRochers" userId="da196ed0-df14-460e-bfa8-bdf65582a44d" providerId="ADAL" clId="{F1FE6C77-C170-4915-85B9-EE79FC0F0680}" dt="2023-01-25T00:35:08.111" v="3723"/>
          <ac:grpSpMkLst>
            <pc:docMk/>
            <pc:sldMk cId="1143062083" sldId="4795"/>
            <ac:grpSpMk id="236" creationId="{4C8BB3C1-9775-F0F2-A2EE-9BB7C10FF178}"/>
          </ac:grpSpMkLst>
        </pc:grpChg>
        <pc:grpChg chg="mod">
          <ac:chgData name="Tessa DesRochers" userId="da196ed0-df14-460e-bfa8-bdf65582a44d" providerId="ADAL" clId="{F1FE6C77-C170-4915-85B9-EE79FC0F0680}" dt="2023-01-25T00:35:08.111" v="3723"/>
          <ac:grpSpMkLst>
            <pc:docMk/>
            <pc:sldMk cId="1143062083" sldId="4795"/>
            <ac:grpSpMk id="237" creationId="{3BCA9369-04A7-22BF-D23A-045EC7A067D2}"/>
          </ac:grpSpMkLst>
        </pc:grpChg>
        <pc:grpChg chg="mod">
          <ac:chgData name="Tessa DesRochers" userId="da196ed0-df14-460e-bfa8-bdf65582a44d" providerId="ADAL" clId="{F1FE6C77-C170-4915-85B9-EE79FC0F0680}" dt="2023-01-25T00:35:08.111" v="3723"/>
          <ac:grpSpMkLst>
            <pc:docMk/>
            <pc:sldMk cId="1143062083" sldId="4795"/>
            <ac:grpSpMk id="238" creationId="{642CA7DA-F428-A996-3014-7A3B7906B162}"/>
          </ac:grpSpMkLst>
        </pc:grpChg>
        <pc:grpChg chg="mod">
          <ac:chgData name="Tessa DesRochers" userId="da196ed0-df14-460e-bfa8-bdf65582a44d" providerId="ADAL" clId="{F1FE6C77-C170-4915-85B9-EE79FC0F0680}" dt="2023-01-25T00:35:08.111" v="3723"/>
          <ac:grpSpMkLst>
            <pc:docMk/>
            <pc:sldMk cId="1143062083" sldId="4795"/>
            <ac:grpSpMk id="239" creationId="{E143F9CD-36FA-5132-5BC2-0C9131F47CF9}"/>
          </ac:grpSpMkLst>
        </pc:grpChg>
        <pc:grpChg chg="mod">
          <ac:chgData name="Tessa DesRochers" userId="da196ed0-df14-460e-bfa8-bdf65582a44d" providerId="ADAL" clId="{F1FE6C77-C170-4915-85B9-EE79FC0F0680}" dt="2023-01-25T00:35:08.111" v="3723"/>
          <ac:grpSpMkLst>
            <pc:docMk/>
            <pc:sldMk cId="1143062083" sldId="4795"/>
            <ac:grpSpMk id="240" creationId="{05A9EC05-D9C5-B110-128D-251039916973}"/>
          </ac:grpSpMkLst>
        </pc:grpChg>
        <pc:grpChg chg="mod">
          <ac:chgData name="Tessa DesRochers" userId="da196ed0-df14-460e-bfa8-bdf65582a44d" providerId="ADAL" clId="{F1FE6C77-C170-4915-85B9-EE79FC0F0680}" dt="2023-01-25T00:35:08.111" v="3723"/>
          <ac:grpSpMkLst>
            <pc:docMk/>
            <pc:sldMk cId="1143062083" sldId="4795"/>
            <ac:grpSpMk id="253" creationId="{00653C49-932E-F943-2346-666E4E26495D}"/>
          </ac:grpSpMkLst>
        </pc:grpChg>
        <pc:grpChg chg="mod">
          <ac:chgData name="Tessa DesRochers" userId="da196ed0-df14-460e-bfa8-bdf65582a44d" providerId="ADAL" clId="{F1FE6C77-C170-4915-85B9-EE79FC0F0680}" dt="2023-01-25T00:35:08.111" v="3723"/>
          <ac:grpSpMkLst>
            <pc:docMk/>
            <pc:sldMk cId="1143062083" sldId="4795"/>
            <ac:grpSpMk id="254" creationId="{7A3850AD-FEAB-2187-72C1-880F56443FFB}"/>
          </ac:grpSpMkLst>
        </pc:grpChg>
        <pc:grpChg chg="mod">
          <ac:chgData name="Tessa DesRochers" userId="da196ed0-df14-460e-bfa8-bdf65582a44d" providerId="ADAL" clId="{F1FE6C77-C170-4915-85B9-EE79FC0F0680}" dt="2023-01-25T00:35:08.111" v="3723"/>
          <ac:grpSpMkLst>
            <pc:docMk/>
            <pc:sldMk cId="1143062083" sldId="4795"/>
            <ac:grpSpMk id="255" creationId="{5BC59608-809C-2AA0-7705-4695392D29B3}"/>
          </ac:grpSpMkLst>
        </pc:grpChg>
        <pc:grpChg chg="mod">
          <ac:chgData name="Tessa DesRochers" userId="da196ed0-df14-460e-bfa8-bdf65582a44d" providerId="ADAL" clId="{F1FE6C77-C170-4915-85B9-EE79FC0F0680}" dt="2023-01-25T00:35:08.111" v="3723"/>
          <ac:grpSpMkLst>
            <pc:docMk/>
            <pc:sldMk cId="1143062083" sldId="4795"/>
            <ac:grpSpMk id="256" creationId="{39B12656-8664-4288-0A0F-C39777542742}"/>
          </ac:grpSpMkLst>
        </pc:grpChg>
        <pc:grpChg chg="mod">
          <ac:chgData name="Tessa DesRochers" userId="da196ed0-df14-460e-bfa8-bdf65582a44d" providerId="ADAL" clId="{F1FE6C77-C170-4915-85B9-EE79FC0F0680}" dt="2023-01-25T00:35:08.111" v="3723"/>
          <ac:grpSpMkLst>
            <pc:docMk/>
            <pc:sldMk cId="1143062083" sldId="4795"/>
            <ac:grpSpMk id="257" creationId="{01A5524F-0692-8242-605E-F38A14016ED5}"/>
          </ac:grpSpMkLst>
        </pc:grpChg>
        <pc:grpChg chg="mod">
          <ac:chgData name="Tessa DesRochers" userId="da196ed0-df14-460e-bfa8-bdf65582a44d" providerId="ADAL" clId="{F1FE6C77-C170-4915-85B9-EE79FC0F0680}" dt="2023-01-25T00:35:08.111" v="3723"/>
          <ac:grpSpMkLst>
            <pc:docMk/>
            <pc:sldMk cId="1143062083" sldId="4795"/>
            <ac:grpSpMk id="268" creationId="{46C7DD07-27C6-DC4C-5119-AAA5971F9B34}"/>
          </ac:grpSpMkLst>
        </pc:grpChg>
        <pc:grpChg chg="mod">
          <ac:chgData name="Tessa DesRochers" userId="da196ed0-df14-460e-bfa8-bdf65582a44d" providerId="ADAL" clId="{F1FE6C77-C170-4915-85B9-EE79FC0F0680}" dt="2023-01-25T00:35:08.111" v="3723"/>
          <ac:grpSpMkLst>
            <pc:docMk/>
            <pc:sldMk cId="1143062083" sldId="4795"/>
            <ac:grpSpMk id="269" creationId="{BFF3DB96-958F-CC8F-B575-0D36043EEC34}"/>
          </ac:grpSpMkLst>
        </pc:grpChg>
        <pc:grpChg chg="mod">
          <ac:chgData name="Tessa DesRochers" userId="da196ed0-df14-460e-bfa8-bdf65582a44d" providerId="ADAL" clId="{F1FE6C77-C170-4915-85B9-EE79FC0F0680}" dt="2023-01-25T00:35:08.111" v="3723"/>
          <ac:grpSpMkLst>
            <pc:docMk/>
            <pc:sldMk cId="1143062083" sldId="4795"/>
            <ac:grpSpMk id="270" creationId="{C21BE66F-B380-55B9-84F0-3C142024C92D}"/>
          </ac:grpSpMkLst>
        </pc:grpChg>
        <pc:grpChg chg="mod">
          <ac:chgData name="Tessa DesRochers" userId="da196ed0-df14-460e-bfa8-bdf65582a44d" providerId="ADAL" clId="{F1FE6C77-C170-4915-85B9-EE79FC0F0680}" dt="2023-01-25T00:35:08.111" v="3723"/>
          <ac:grpSpMkLst>
            <pc:docMk/>
            <pc:sldMk cId="1143062083" sldId="4795"/>
            <ac:grpSpMk id="271" creationId="{8CF7FD08-E9BD-5984-F06C-246ADF3F3131}"/>
          </ac:grpSpMkLst>
        </pc:grpChg>
        <pc:grpChg chg="mod">
          <ac:chgData name="Tessa DesRochers" userId="da196ed0-df14-460e-bfa8-bdf65582a44d" providerId="ADAL" clId="{F1FE6C77-C170-4915-85B9-EE79FC0F0680}" dt="2023-01-25T00:35:08.111" v="3723"/>
          <ac:grpSpMkLst>
            <pc:docMk/>
            <pc:sldMk cId="1143062083" sldId="4795"/>
            <ac:grpSpMk id="272" creationId="{9F61E749-E645-1E11-4341-141E292A94D0}"/>
          </ac:grpSpMkLst>
        </pc:grpChg>
        <pc:grpChg chg="mod">
          <ac:chgData name="Tessa DesRochers" userId="da196ed0-df14-460e-bfa8-bdf65582a44d" providerId="ADAL" clId="{F1FE6C77-C170-4915-85B9-EE79FC0F0680}" dt="2023-01-25T00:35:08.111" v="3723"/>
          <ac:grpSpMkLst>
            <pc:docMk/>
            <pc:sldMk cId="1143062083" sldId="4795"/>
            <ac:grpSpMk id="273" creationId="{4B019D71-5B78-E187-588A-5CD5A4A58D99}"/>
          </ac:grpSpMkLst>
        </pc:grpChg>
        <pc:grpChg chg="mod">
          <ac:chgData name="Tessa DesRochers" userId="da196ed0-df14-460e-bfa8-bdf65582a44d" providerId="ADAL" clId="{F1FE6C77-C170-4915-85B9-EE79FC0F0680}" dt="2023-01-25T00:35:08.111" v="3723"/>
          <ac:grpSpMkLst>
            <pc:docMk/>
            <pc:sldMk cId="1143062083" sldId="4795"/>
            <ac:grpSpMk id="288" creationId="{5663E721-0C62-5959-3942-D47EDFF6BF84}"/>
          </ac:grpSpMkLst>
        </pc:grpChg>
        <pc:grpChg chg="mod">
          <ac:chgData name="Tessa DesRochers" userId="da196ed0-df14-460e-bfa8-bdf65582a44d" providerId="ADAL" clId="{F1FE6C77-C170-4915-85B9-EE79FC0F0680}" dt="2023-01-25T00:35:08.111" v="3723"/>
          <ac:grpSpMkLst>
            <pc:docMk/>
            <pc:sldMk cId="1143062083" sldId="4795"/>
            <ac:grpSpMk id="290" creationId="{CE5F9985-7DDF-0E0C-62AE-080464BD3B29}"/>
          </ac:grpSpMkLst>
        </pc:grpChg>
        <pc:grpChg chg="mod">
          <ac:chgData name="Tessa DesRochers" userId="da196ed0-df14-460e-bfa8-bdf65582a44d" providerId="ADAL" clId="{F1FE6C77-C170-4915-85B9-EE79FC0F0680}" dt="2023-01-25T00:35:08.111" v="3723"/>
          <ac:grpSpMkLst>
            <pc:docMk/>
            <pc:sldMk cId="1143062083" sldId="4795"/>
            <ac:grpSpMk id="291" creationId="{66BB6F52-1B56-0657-3159-8C7F203C2464}"/>
          </ac:grpSpMkLst>
        </pc:grpChg>
        <pc:grpChg chg="mod">
          <ac:chgData name="Tessa DesRochers" userId="da196ed0-df14-460e-bfa8-bdf65582a44d" providerId="ADAL" clId="{F1FE6C77-C170-4915-85B9-EE79FC0F0680}" dt="2023-01-25T00:35:08.111" v="3723"/>
          <ac:grpSpMkLst>
            <pc:docMk/>
            <pc:sldMk cId="1143062083" sldId="4795"/>
            <ac:grpSpMk id="292" creationId="{FEEB6E7F-6E74-6388-F6F4-FB88283C1D69}"/>
          </ac:grpSpMkLst>
        </pc:grpChg>
        <pc:grpChg chg="mod">
          <ac:chgData name="Tessa DesRochers" userId="da196ed0-df14-460e-bfa8-bdf65582a44d" providerId="ADAL" clId="{F1FE6C77-C170-4915-85B9-EE79FC0F0680}" dt="2023-01-25T00:35:08.111" v="3723"/>
          <ac:grpSpMkLst>
            <pc:docMk/>
            <pc:sldMk cId="1143062083" sldId="4795"/>
            <ac:grpSpMk id="293" creationId="{204AAF7E-5E92-E25D-EE7B-F4455D9892AD}"/>
          </ac:grpSpMkLst>
        </pc:grpChg>
        <pc:grpChg chg="mod">
          <ac:chgData name="Tessa DesRochers" userId="da196ed0-df14-460e-bfa8-bdf65582a44d" providerId="ADAL" clId="{F1FE6C77-C170-4915-85B9-EE79FC0F0680}" dt="2023-01-25T00:35:08.111" v="3723"/>
          <ac:grpSpMkLst>
            <pc:docMk/>
            <pc:sldMk cId="1143062083" sldId="4795"/>
            <ac:grpSpMk id="294" creationId="{54D6D2BF-A5C7-5D3E-D998-FBD8B3E224C2}"/>
          </ac:grpSpMkLst>
        </pc:grpChg>
        <pc:grpChg chg="mod">
          <ac:chgData name="Tessa DesRochers" userId="da196ed0-df14-460e-bfa8-bdf65582a44d" providerId="ADAL" clId="{F1FE6C77-C170-4915-85B9-EE79FC0F0680}" dt="2023-01-25T00:35:08.111" v="3723"/>
          <ac:grpSpMkLst>
            <pc:docMk/>
            <pc:sldMk cId="1143062083" sldId="4795"/>
            <ac:grpSpMk id="295" creationId="{B5C88395-CD88-C527-82E3-6C9A1223B310}"/>
          </ac:grpSpMkLst>
        </pc:grpChg>
        <pc:grpChg chg="mod">
          <ac:chgData name="Tessa DesRochers" userId="da196ed0-df14-460e-bfa8-bdf65582a44d" providerId="ADAL" clId="{F1FE6C77-C170-4915-85B9-EE79FC0F0680}" dt="2023-01-25T00:35:08.111" v="3723"/>
          <ac:grpSpMkLst>
            <pc:docMk/>
            <pc:sldMk cId="1143062083" sldId="4795"/>
            <ac:grpSpMk id="296" creationId="{A8618419-8685-D5D3-3FCF-B7D0B2176394}"/>
          </ac:grpSpMkLst>
        </pc:grpChg>
        <pc:grpChg chg="mod">
          <ac:chgData name="Tessa DesRochers" userId="da196ed0-df14-460e-bfa8-bdf65582a44d" providerId="ADAL" clId="{F1FE6C77-C170-4915-85B9-EE79FC0F0680}" dt="2023-01-25T00:35:08.111" v="3723"/>
          <ac:grpSpMkLst>
            <pc:docMk/>
            <pc:sldMk cId="1143062083" sldId="4795"/>
            <ac:grpSpMk id="297" creationId="{D7C0BC2B-4854-568F-CA78-5074D0A0AB9E}"/>
          </ac:grpSpMkLst>
        </pc:grpChg>
        <pc:grpChg chg="mod">
          <ac:chgData name="Tessa DesRochers" userId="da196ed0-df14-460e-bfa8-bdf65582a44d" providerId="ADAL" clId="{F1FE6C77-C170-4915-85B9-EE79FC0F0680}" dt="2023-01-25T00:35:08.111" v="3723"/>
          <ac:grpSpMkLst>
            <pc:docMk/>
            <pc:sldMk cId="1143062083" sldId="4795"/>
            <ac:grpSpMk id="298" creationId="{00598ECA-E4C2-D571-8FC1-94BF5FF54AE5}"/>
          </ac:grpSpMkLst>
        </pc:grpChg>
        <pc:picChg chg="add del mod modCrop">
          <ac:chgData name="Tessa DesRochers" userId="da196ed0-df14-460e-bfa8-bdf65582a44d" providerId="ADAL" clId="{F1FE6C77-C170-4915-85B9-EE79FC0F0680}" dt="2023-01-25T00:33:46.497" v="3618" actId="478"/>
          <ac:picMkLst>
            <pc:docMk/>
            <pc:sldMk cId="1143062083" sldId="4795"/>
            <ac:picMk id="6" creationId="{2C5FD717-FF14-875C-7C11-568CCE3AB86A}"/>
          </ac:picMkLst>
        </pc:picChg>
        <pc:picChg chg="del mod topLvl">
          <ac:chgData name="Tessa DesRochers" userId="da196ed0-df14-460e-bfa8-bdf65582a44d" providerId="ADAL" clId="{F1FE6C77-C170-4915-85B9-EE79FC0F0680}" dt="2023-01-25T00:34:17.237" v="3624" actId="478"/>
          <ac:picMkLst>
            <pc:docMk/>
            <pc:sldMk cId="1143062083" sldId="4795"/>
            <ac:picMk id="14" creationId="{6282214F-887F-245D-4E46-DE4253B6E97F}"/>
          </ac:picMkLst>
        </pc:picChg>
        <pc:picChg chg="mod">
          <ac:chgData name="Tessa DesRochers" userId="da196ed0-df14-460e-bfa8-bdf65582a44d" providerId="ADAL" clId="{F1FE6C77-C170-4915-85B9-EE79FC0F0680}" dt="2023-01-25T00:35:08.111" v="3723"/>
          <ac:picMkLst>
            <pc:docMk/>
            <pc:sldMk cId="1143062083" sldId="4795"/>
            <ac:picMk id="169" creationId="{1ECBF184-31C5-2C22-CB9D-27B9044F4E79}"/>
          </ac:picMkLst>
        </pc:picChg>
        <pc:picChg chg="add del mod">
          <ac:chgData name="Tessa DesRochers" userId="da196ed0-df14-460e-bfa8-bdf65582a44d" providerId="ADAL" clId="{F1FE6C77-C170-4915-85B9-EE79FC0F0680}" dt="2023-01-25T13:55:58.045" v="4988" actId="478"/>
          <ac:picMkLst>
            <pc:docMk/>
            <pc:sldMk cId="1143062083" sldId="4795"/>
            <ac:picMk id="317" creationId="{5265A843-21EE-1DA5-E7D4-8AD47BF034C1}"/>
          </ac:picMkLst>
        </pc:picChg>
        <pc:picChg chg="add del mod">
          <ac:chgData name="Tessa DesRochers" userId="da196ed0-df14-460e-bfa8-bdf65582a44d" providerId="ADAL" clId="{F1FE6C77-C170-4915-85B9-EE79FC0F0680}" dt="2023-01-25T13:55:56.124" v="4987" actId="478"/>
          <ac:picMkLst>
            <pc:docMk/>
            <pc:sldMk cId="1143062083" sldId="4795"/>
            <ac:picMk id="318" creationId="{67A49FFF-ABD4-E618-D40D-B21B410D8FD0}"/>
          </ac:picMkLst>
        </pc:picChg>
        <pc:cxnChg chg="add del mod">
          <ac:chgData name="Tessa DesRochers" userId="da196ed0-df14-460e-bfa8-bdf65582a44d" providerId="ADAL" clId="{F1FE6C77-C170-4915-85B9-EE79FC0F0680}" dt="2023-01-25T13:54:44.390" v="4949"/>
          <ac:cxnSpMkLst>
            <pc:docMk/>
            <pc:sldMk cId="1143062083" sldId="4795"/>
            <ac:cxnSpMk id="2" creationId="{542C0FE3-37CB-0DD2-5FC4-CD9C32EA9D1D}"/>
          </ac:cxnSpMkLst>
        </pc:cxnChg>
        <pc:cxnChg chg="del mod topLvl">
          <ac:chgData name="Tessa DesRochers" userId="da196ed0-df14-460e-bfa8-bdf65582a44d" providerId="ADAL" clId="{F1FE6C77-C170-4915-85B9-EE79FC0F0680}" dt="2023-01-25T00:34:17.237" v="3624" actId="478"/>
          <ac:cxnSpMkLst>
            <pc:docMk/>
            <pc:sldMk cId="1143062083" sldId="4795"/>
            <ac:cxnSpMk id="9" creationId="{7F78210F-5EF4-15E8-AE06-D844F82BC28E}"/>
          </ac:cxnSpMkLst>
        </pc:cxnChg>
        <pc:cxnChg chg="del mod">
          <ac:chgData name="Tessa DesRochers" userId="da196ed0-df14-460e-bfa8-bdf65582a44d" providerId="ADAL" clId="{F1FE6C77-C170-4915-85B9-EE79FC0F0680}" dt="2023-01-25T00:33:59.258" v="3622" actId="478"/>
          <ac:cxnSpMkLst>
            <pc:docMk/>
            <pc:sldMk cId="1143062083" sldId="4795"/>
            <ac:cxnSpMk id="12" creationId="{CB1FA812-9247-7D20-F75F-001A6E576EB4}"/>
          </ac:cxnSpMkLst>
        </pc:cxnChg>
        <pc:cxnChg chg="del mod topLvl">
          <ac:chgData name="Tessa DesRochers" userId="da196ed0-df14-460e-bfa8-bdf65582a44d" providerId="ADAL" clId="{F1FE6C77-C170-4915-85B9-EE79FC0F0680}" dt="2023-01-25T00:34:17.237" v="3624" actId="478"/>
          <ac:cxnSpMkLst>
            <pc:docMk/>
            <pc:sldMk cId="1143062083" sldId="4795"/>
            <ac:cxnSpMk id="22" creationId="{669373C0-A5A6-173D-EA12-97E9AED76DBF}"/>
          </ac:cxnSpMkLst>
        </pc:cxnChg>
        <pc:cxnChg chg="del mod topLvl">
          <ac:chgData name="Tessa DesRochers" userId="da196ed0-df14-460e-bfa8-bdf65582a44d" providerId="ADAL" clId="{F1FE6C77-C170-4915-85B9-EE79FC0F0680}" dt="2023-01-25T00:34:34.167" v="3628" actId="478"/>
          <ac:cxnSpMkLst>
            <pc:docMk/>
            <pc:sldMk cId="1143062083" sldId="4795"/>
            <ac:cxnSpMk id="41" creationId="{C7217178-B81C-C2EF-0037-171F59D16CDF}"/>
          </ac:cxnSpMkLst>
        </pc:cxnChg>
        <pc:cxnChg chg="del mod topLvl">
          <ac:chgData name="Tessa DesRochers" userId="da196ed0-df14-460e-bfa8-bdf65582a44d" providerId="ADAL" clId="{F1FE6C77-C170-4915-85B9-EE79FC0F0680}" dt="2023-01-25T00:34:17.237" v="3624" actId="478"/>
          <ac:cxnSpMkLst>
            <pc:docMk/>
            <pc:sldMk cId="1143062083" sldId="4795"/>
            <ac:cxnSpMk id="47" creationId="{30EA82B0-2B06-55CE-358D-939D11397D6F}"/>
          </ac:cxnSpMkLst>
        </pc:cxnChg>
        <pc:cxnChg chg="del mod topLvl">
          <ac:chgData name="Tessa DesRochers" userId="da196ed0-df14-460e-bfa8-bdf65582a44d" providerId="ADAL" clId="{F1FE6C77-C170-4915-85B9-EE79FC0F0680}" dt="2023-01-25T00:34:32.357" v="3627" actId="478"/>
          <ac:cxnSpMkLst>
            <pc:docMk/>
            <pc:sldMk cId="1143062083" sldId="4795"/>
            <ac:cxnSpMk id="48" creationId="{5F4FEEDA-5F5D-E976-F126-9551672BF283}"/>
          </ac:cxnSpMkLst>
        </pc:cxnChg>
        <pc:cxnChg chg="del mod topLvl">
          <ac:chgData name="Tessa DesRochers" userId="da196ed0-df14-460e-bfa8-bdf65582a44d" providerId="ADAL" clId="{F1FE6C77-C170-4915-85B9-EE79FC0F0680}" dt="2023-01-25T00:34:37.516" v="3629" actId="478"/>
          <ac:cxnSpMkLst>
            <pc:docMk/>
            <pc:sldMk cId="1143062083" sldId="4795"/>
            <ac:cxnSpMk id="49" creationId="{A4BEFAF3-D277-17D3-2789-D6BBD3780377}"/>
          </ac:cxnSpMkLst>
        </pc:cxnChg>
        <pc:cxnChg chg="mod">
          <ac:chgData name="Tessa DesRochers" userId="da196ed0-df14-460e-bfa8-bdf65582a44d" providerId="ADAL" clId="{F1FE6C77-C170-4915-85B9-EE79FC0F0680}" dt="2023-01-25T00:35:08.111" v="3723"/>
          <ac:cxnSpMkLst>
            <pc:docMk/>
            <pc:sldMk cId="1143062083" sldId="4795"/>
            <ac:cxnSpMk id="164" creationId="{C9BE2FB3-D40C-7622-37C2-DDD060E02E3D}"/>
          </ac:cxnSpMkLst>
        </pc:cxnChg>
        <pc:cxnChg chg="mod">
          <ac:chgData name="Tessa DesRochers" userId="da196ed0-df14-460e-bfa8-bdf65582a44d" providerId="ADAL" clId="{F1FE6C77-C170-4915-85B9-EE79FC0F0680}" dt="2023-01-25T00:35:08.111" v="3723"/>
          <ac:cxnSpMkLst>
            <pc:docMk/>
            <pc:sldMk cId="1143062083" sldId="4795"/>
            <ac:cxnSpMk id="167" creationId="{8299EB93-7A3F-ED63-8852-11888321BF9F}"/>
          </ac:cxnSpMkLst>
        </pc:cxnChg>
        <pc:cxnChg chg="mod">
          <ac:chgData name="Tessa DesRochers" userId="da196ed0-df14-460e-bfa8-bdf65582a44d" providerId="ADAL" clId="{F1FE6C77-C170-4915-85B9-EE79FC0F0680}" dt="2023-01-25T00:35:08.111" v="3723"/>
          <ac:cxnSpMkLst>
            <pc:docMk/>
            <pc:sldMk cId="1143062083" sldId="4795"/>
            <ac:cxnSpMk id="177" creationId="{D90525A7-1264-C035-2267-1E93E8A9B3B1}"/>
          </ac:cxnSpMkLst>
        </pc:cxnChg>
        <pc:cxnChg chg="mod">
          <ac:chgData name="Tessa DesRochers" userId="da196ed0-df14-460e-bfa8-bdf65582a44d" providerId="ADAL" clId="{F1FE6C77-C170-4915-85B9-EE79FC0F0680}" dt="2023-01-25T00:35:08.111" v="3723"/>
          <ac:cxnSpMkLst>
            <pc:docMk/>
            <pc:sldMk cId="1143062083" sldId="4795"/>
            <ac:cxnSpMk id="196" creationId="{442C503E-80F8-DDF0-7936-86E16A9B62B8}"/>
          </ac:cxnSpMkLst>
        </pc:cxnChg>
        <pc:cxnChg chg="mod">
          <ac:chgData name="Tessa DesRochers" userId="da196ed0-df14-460e-bfa8-bdf65582a44d" providerId="ADAL" clId="{F1FE6C77-C170-4915-85B9-EE79FC0F0680}" dt="2023-01-25T00:35:09.554" v="3724" actId="478"/>
          <ac:cxnSpMkLst>
            <pc:docMk/>
            <pc:sldMk cId="1143062083" sldId="4795"/>
            <ac:cxnSpMk id="202" creationId="{72FD219E-EEAD-6286-BA6B-F764D610425B}"/>
          </ac:cxnSpMkLst>
        </pc:cxnChg>
        <pc:cxnChg chg="mod">
          <ac:chgData name="Tessa DesRochers" userId="da196ed0-df14-460e-bfa8-bdf65582a44d" providerId="ADAL" clId="{F1FE6C77-C170-4915-85B9-EE79FC0F0680}" dt="2023-01-25T00:35:08.111" v="3723"/>
          <ac:cxnSpMkLst>
            <pc:docMk/>
            <pc:sldMk cId="1143062083" sldId="4795"/>
            <ac:cxnSpMk id="203" creationId="{423F1EFC-BBEA-04CB-7FF9-23A0D124638D}"/>
          </ac:cxnSpMkLst>
        </pc:cxnChg>
        <pc:cxnChg chg="mod">
          <ac:chgData name="Tessa DesRochers" userId="da196ed0-df14-460e-bfa8-bdf65582a44d" providerId="ADAL" clId="{F1FE6C77-C170-4915-85B9-EE79FC0F0680}" dt="2023-01-25T00:35:08.111" v="3723"/>
          <ac:cxnSpMkLst>
            <pc:docMk/>
            <pc:sldMk cId="1143062083" sldId="4795"/>
            <ac:cxnSpMk id="204" creationId="{61A33A62-F888-D418-E676-E0394A918D25}"/>
          </ac:cxnSpMkLst>
        </pc:cxnChg>
        <pc:cxnChg chg="add del mod">
          <ac:chgData name="Tessa DesRochers" userId="da196ed0-df14-460e-bfa8-bdf65582a44d" providerId="ADAL" clId="{F1FE6C77-C170-4915-85B9-EE79FC0F0680}" dt="2023-01-25T13:55:56.124" v="4987" actId="478"/>
          <ac:cxnSpMkLst>
            <pc:docMk/>
            <pc:sldMk cId="1143062083" sldId="4795"/>
            <ac:cxnSpMk id="319" creationId="{18B861D0-0A4E-47AB-5C1C-2B197AA47FC5}"/>
          </ac:cxnSpMkLst>
        </pc:cxnChg>
      </pc:sldChg>
      <pc:sldChg chg="modSp add del mod">
        <pc:chgData name="Tessa DesRochers" userId="da196ed0-df14-460e-bfa8-bdf65582a44d" providerId="ADAL" clId="{F1FE6C77-C170-4915-85B9-EE79FC0F0680}" dt="2023-01-25T00:28:20.332" v="3448"/>
        <pc:sldMkLst>
          <pc:docMk/>
          <pc:sldMk cId="1859417213" sldId="4796"/>
        </pc:sldMkLst>
        <pc:spChg chg="mod">
          <ac:chgData name="Tessa DesRochers" userId="da196ed0-df14-460e-bfa8-bdf65582a44d" providerId="ADAL" clId="{F1FE6C77-C170-4915-85B9-EE79FC0F0680}" dt="2023-01-25T00:28:20.332" v="3448"/>
          <ac:spMkLst>
            <pc:docMk/>
            <pc:sldMk cId="1859417213" sldId="4796"/>
            <ac:spMk id="2" creationId="{B0DE2914-40BA-A6E8-0847-A781F42604C9}"/>
          </ac:spMkLst>
        </pc:spChg>
        <pc:graphicFrameChg chg="mod">
          <ac:chgData name="Tessa DesRochers" userId="da196ed0-df14-460e-bfa8-bdf65582a44d" providerId="ADAL" clId="{F1FE6C77-C170-4915-85B9-EE79FC0F0680}" dt="2023-01-25T00:28:17.666" v="3445"/>
          <ac:graphicFrameMkLst>
            <pc:docMk/>
            <pc:sldMk cId="1859417213" sldId="4796"/>
            <ac:graphicFrameMk id="6" creationId="{D51DF416-5EFA-2A2A-EAB9-7500E072ED3B}"/>
          </ac:graphicFrameMkLst>
        </pc:graphicFrameChg>
      </pc:sldChg>
      <pc:sldChg chg="addSp modSp add">
        <pc:chgData name="Tessa DesRochers" userId="da196ed0-df14-460e-bfa8-bdf65582a44d" providerId="ADAL" clId="{F1FE6C77-C170-4915-85B9-EE79FC0F0680}" dt="2023-01-25T00:41:41.393" v="3890"/>
        <pc:sldMkLst>
          <pc:docMk/>
          <pc:sldMk cId="3515459522" sldId="4796"/>
        </pc:sldMkLst>
        <pc:spChg chg="add mod">
          <ac:chgData name="Tessa DesRochers" userId="da196ed0-df14-460e-bfa8-bdf65582a44d" providerId="ADAL" clId="{F1FE6C77-C170-4915-85B9-EE79FC0F0680}" dt="2023-01-25T00:41:41.393" v="3890"/>
          <ac:spMkLst>
            <pc:docMk/>
            <pc:sldMk cId="3515459522" sldId="4796"/>
            <ac:spMk id="5" creationId="{FC547BF8-6636-F8E1-FD86-C1BD351F1237}"/>
          </ac:spMkLst>
        </pc:spChg>
      </pc:sldChg>
      <pc:sldChg chg="addSp delSp modSp new mod ord">
        <pc:chgData name="Tessa DesRochers" userId="da196ed0-df14-460e-bfa8-bdf65582a44d" providerId="ADAL" clId="{F1FE6C77-C170-4915-85B9-EE79FC0F0680}" dt="2023-01-25T13:51:55.542" v="4792" actId="20577"/>
        <pc:sldMkLst>
          <pc:docMk/>
          <pc:sldMk cId="143406601" sldId="4797"/>
        </pc:sldMkLst>
        <pc:spChg chg="del">
          <ac:chgData name="Tessa DesRochers" userId="da196ed0-df14-460e-bfa8-bdf65582a44d" providerId="ADAL" clId="{F1FE6C77-C170-4915-85B9-EE79FC0F0680}" dt="2023-01-25T13:46:14.886" v="4274" actId="478"/>
          <ac:spMkLst>
            <pc:docMk/>
            <pc:sldMk cId="143406601" sldId="4797"/>
            <ac:spMk id="2" creationId="{241221A1-A71E-651A-84B8-CD3D190C000C}"/>
          </ac:spMkLst>
        </pc:spChg>
        <pc:spChg chg="mod">
          <ac:chgData name="Tessa DesRochers" userId="da196ed0-df14-460e-bfa8-bdf65582a44d" providerId="ADAL" clId="{F1FE6C77-C170-4915-85B9-EE79FC0F0680}" dt="2023-01-25T13:51:55.542" v="4792" actId="20577"/>
          <ac:spMkLst>
            <pc:docMk/>
            <pc:sldMk cId="143406601" sldId="4797"/>
            <ac:spMk id="5" creationId="{CD9CCFC5-B2E5-3159-BC04-286F09663255}"/>
          </ac:spMkLst>
        </pc:spChg>
        <pc:spChg chg="add mod">
          <ac:chgData name="Tessa DesRochers" userId="da196ed0-df14-460e-bfa8-bdf65582a44d" providerId="ADAL" clId="{F1FE6C77-C170-4915-85B9-EE79FC0F0680}" dt="2023-01-25T13:51:00.524" v="4664" actId="1035"/>
          <ac:spMkLst>
            <pc:docMk/>
            <pc:sldMk cId="143406601" sldId="4797"/>
            <ac:spMk id="6" creationId="{56F5BCEC-D737-36EA-EAAA-2C33DB950AF6}"/>
          </ac:spMkLst>
        </pc:spChg>
        <pc:spChg chg="add mod">
          <ac:chgData name="Tessa DesRochers" userId="da196ed0-df14-460e-bfa8-bdf65582a44d" providerId="ADAL" clId="{F1FE6C77-C170-4915-85B9-EE79FC0F0680}" dt="2023-01-25T13:51:00.524" v="4664" actId="1035"/>
          <ac:spMkLst>
            <pc:docMk/>
            <pc:sldMk cId="143406601" sldId="4797"/>
            <ac:spMk id="7" creationId="{88E37A8A-38DF-BFF0-29BB-0213C6B09382}"/>
          </ac:spMkLst>
        </pc:spChg>
        <pc:spChg chg="add mod">
          <ac:chgData name="Tessa DesRochers" userId="da196ed0-df14-460e-bfa8-bdf65582a44d" providerId="ADAL" clId="{F1FE6C77-C170-4915-85B9-EE79FC0F0680}" dt="2023-01-25T13:51:00.524" v="4664" actId="1035"/>
          <ac:spMkLst>
            <pc:docMk/>
            <pc:sldMk cId="143406601" sldId="4797"/>
            <ac:spMk id="8" creationId="{D31E4351-899C-05F3-ED1D-67196139E444}"/>
          </ac:spMkLst>
        </pc:spChg>
        <pc:spChg chg="add mod">
          <ac:chgData name="Tessa DesRochers" userId="da196ed0-df14-460e-bfa8-bdf65582a44d" providerId="ADAL" clId="{F1FE6C77-C170-4915-85B9-EE79FC0F0680}" dt="2023-01-25T13:51:00.524" v="4664" actId="1035"/>
          <ac:spMkLst>
            <pc:docMk/>
            <pc:sldMk cId="143406601" sldId="4797"/>
            <ac:spMk id="9" creationId="{CFDBC134-F8FC-8170-CB6D-F05350C2BBEF}"/>
          </ac:spMkLst>
        </pc:spChg>
        <pc:spChg chg="add mod">
          <ac:chgData name="Tessa DesRochers" userId="da196ed0-df14-460e-bfa8-bdf65582a44d" providerId="ADAL" clId="{F1FE6C77-C170-4915-85B9-EE79FC0F0680}" dt="2023-01-25T13:51:00.524" v="4664" actId="1035"/>
          <ac:spMkLst>
            <pc:docMk/>
            <pc:sldMk cId="143406601" sldId="4797"/>
            <ac:spMk id="10" creationId="{4038DB06-3227-E771-28E0-A4F72C54A50C}"/>
          </ac:spMkLst>
        </pc:spChg>
        <pc:spChg chg="add mod">
          <ac:chgData name="Tessa DesRochers" userId="da196ed0-df14-460e-bfa8-bdf65582a44d" providerId="ADAL" clId="{F1FE6C77-C170-4915-85B9-EE79FC0F0680}" dt="2023-01-25T13:51:00.524" v="4664" actId="1035"/>
          <ac:spMkLst>
            <pc:docMk/>
            <pc:sldMk cId="143406601" sldId="4797"/>
            <ac:spMk id="11" creationId="{D2713293-8AA1-B7DE-4FA8-7A2F3D8368DB}"/>
          </ac:spMkLst>
        </pc:spChg>
        <pc:spChg chg="add mod">
          <ac:chgData name="Tessa DesRochers" userId="da196ed0-df14-460e-bfa8-bdf65582a44d" providerId="ADAL" clId="{F1FE6C77-C170-4915-85B9-EE79FC0F0680}" dt="2023-01-25T13:51:00.524" v="4664" actId="1035"/>
          <ac:spMkLst>
            <pc:docMk/>
            <pc:sldMk cId="143406601" sldId="4797"/>
            <ac:spMk id="12" creationId="{D0C9BDFD-95B9-C225-9D78-6ED0B52F55B0}"/>
          </ac:spMkLst>
        </pc:spChg>
        <pc:spChg chg="add mod">
          <ac:chgData name="Tessa DesRochers" userId="da196ed0-df14-460e-bfa8-bdf65582a44d" providerId="ADAL" clId="{F1FE6C77-C170-4915-85B9-EE79FC0F0680}" dt="2023-01-25T13:51:50.805" v="4790" actId="1036"/>
          <ac:spMkLst>
            <pc:docMk/>
            <pc:sldMk cId="143406601" sldId="4797"/>
            <ac:spMk id="13" creationId="{71AB86D0-6592-27E7-BF23-F71AE1CE7CB8}"/>
          </ac:spMkLst>
        </pc:spChg>
      </pc:sldChg>
      <pc:sldChg chg="addSp delSp modSp add del mod">
        <pc:chgData name="Tessa DesRochers" userId="da196ed0-df14-460e-bfa8-bdf65582a44d" providerId="ADAL" clId="{F1FE6C77-C170-4915-85B9-EE79FC0F0680}" dt="2023-01-25T13:55:33.484" v="4985" actId="47"/>
        <pc:sldMkLst>
          <pc:docMk/>
          <pc:sldMk cId="267489376" sldId="4798"/>
        </pc:sldMkLst>
        <pc:spChg chg="add mod">
          <ac:chgData name="Tessa DesRochers" userId="da196ed0-df14-460e-bfa8-bdf65582a44d" providerId="ADAL" clId="{F1FE6C77-C170-4915-85B9-EE79FC0F0680}" dt="2023-01-25T13:54:04.787" v="4908" actId="1035"/>
          <ac:spMkLst>
            <pc:docMk/>
            <pc:sldMk cId="267489376" sldId="4798"/>
            <ac:spMk id="2" creationId="{85463CA9-FD03-0A0E-9BFB-1E1FDB11ACD6}"/>
          </ac:spMkLst>
        </pc:spChg>
        <pc:spChg chg="mod">
          <ac:chgData name="Tessa DesRochers" userId="da196ed0-df14-460e-bfa8-bdf65582a44d" providerId="ADAL" clId="{F1FE6C77-C170-4915-85B9-EE79FC0F0680}" dt="2023-01-25T13:52:14.773" v="4810" actId="20577"/>
          <ac:spMkLst>
            <pc:docMk/>
            <pc:sldMk cId="267489376" sldId="4798"/>
            <ac:spMk id="5" creationId="{CD9CCFC5-B2E5-3159-BC04-286F09663255}"/>
          </ac:spMkLst>
        </pc:spChg>
        <pc:spChg chg="mod">
          <ac:chgData name="Tessa DesRochers" userId="da196ed0-df14-460e-bfa8-bdf65582a44d" providerId="ADAL" clId="{F1FE6C77-C170-4915-85B9-EE79FC0F0680}" dt="2023-01-25T13:54:04.787" v="4908" actId="1035"/>
          <ac:spMkLst>
            <pc:docMk/>
            <pc:sldMk cId="267489376" sldId="4798"/>
            <ac:spMk id="6" creationId="{56F5BCEC-D737-36EA-EAAA-2C33DB950AF6}"/>
          </ac:spMkLst>
        </pc:spChg>
        <pc:spChg chg="mod">
          <ac:chgData name="Tessa DesRochers" userId="da196ed0-df14-460e-bfa8-bdf65582a44d" providerId="ADAL" clId="{F1FE6C77-C170-4915-85B9-EE79FC0F0680}" dt="2023-01-25T13:54:04.787" v="4908" actId="1035"/>
          <ac:spMkLst>
            <pc:docMk/>
            <pc:sldMk cId="267489376" sldId="4798"/>
            <ac:spMk id="7" creationId="{88E37A8A-38DF-BFF0-29BB-0213C6B09382}"/>
          </ac:spMkLst>
        </pc:spChg>
        <pc:spChg chg="mod">
          <ac:chgData name="Tessa DesRochers" userId="da196ed0-df14-460e-bfa8-bdf65582a44d" providerId="ADAL" clId="{F1FE6C77-C170-4915-85B9-EE79FC0F0680}" dt="2023-01-25T13:54:04.787" v="4908" actId="1035"/>
          <ac:spMkLst>
            <pc:docMk/>
            <pc:sldMk cId="267489376" sldId="4798"/>
            <ac:spMk id="8" creationId="{D31E4351-899C-05F3-ED1D-67196139E444}"/>
          </ac:spMkLst>
        </pc:spChg>
        <pc:spChg chg="mod">
          <ac:chgData name="Tessa DesRochers" userId="da196ed0-df14-460e-bfa8-bdf65582a44d" providerId="ADAL" clId="{F1FE6C77-C170-4915-85B9-EE79FC0F0680}" dt="2023-01-25T13:54:04.787" v="4908" actId="1035"/>
          <ac:spMkLst>
            <pc:docMk/>
            <pc:sldMk cId="267489376" sldId="4798"/>
            <ac:spMk id="9" creationId="{CFDBC134-F8FC-8170-CB6D-F05350C2BBEF}"/>
          </ac:spMkLst>
        </pc:spChg>
        <pc:spChg chg="mod">
          <ac:chgData name="Tessa DesRochers" userId="da196ed0-df14-460e-bfa8-bdf65582a44d" providerId="ADAL" clId="{F1FE6C77-C170-4915-85B9-EE79FC0F0680}" dt="2023-01-25T13:54:04.787" v="4908" actId="1035"/>
          <ac:spMkLst>
            <pc:docMk/>
            <pc:sldMk cId="267489376" sldId="4798"/>
            <ac:spMk id="10" creationId="{4038DB06-3227-E771-28E0-A4F72C54A50C}"/>
          </ac:spMkLst>
        </pc:spChg>
        <pc:spChg chg="mod">
          <ac:chgData name="Tessa DesRochers" userId="da196ed0-df14-460e-bfa8-bdf65582a44d" providerId="ADAL" clId="{F1FE6C77-C170-4915-85B9-EE79FC0F0680}" dt="2023-01-25T13:54:04.787" v="4908" actId="1035"/>
          <ac:spMkLst>
            <pc:docMk/>
            <pc:sldMk cId="267489376" sldId="4798"/>
            <ac:spMk id="11" creationId="{D2713293-8AA1-B7DE-4FA8-7A2F3D8368DB}"/>
          </ac:spMkLst>
        </pc:spChg>
        <pc:spChg chg="mod">
          <ac:chgData name="Tessa DesRochers" userId="da196ed0-df14-460e-bfa8-bdf65582a44d" providerId="ADAL" clId="{F1FE6C77-C170-4915-85B9-EE79FC0F0680}" dt="2023-01-25T13:54:21.244" v="4945" actId="20577"/>
          <ac:spMkLst>
            <pc:docMk/>
            <pc:sldMk cId="267489376" sldId="4798"/>
            <ac:spMk id="12" creationId="{D0C9BDFD-95B9-C225-9D78-6ED0B52F55B0}"/>
          </ac:spMkLst>
        </pc:spChg>
        <pc:spChg chg="mod">
          <ac:chgData name="Tessa DesRochers" userId="da196ed0-df14-460e-bfa8-bdf65582a44d" providerId="ADAL" clId="{F1FE6C77-C170-4915-85B9-EE79FC0F0680}" dt="2023-01-25T13:54:30.749" v="4947" actId="122"/>
          <ac:spMkLst>
            <pc:docMk/>
            <pc:sldMk cId="267489376" sldId="4798"/>
            <ac:spMk id="13" creationId="{71AB86D0-6592-27E7-BF23-F71AE1CE7CB8}"/>
          </ac:spMkLst>
        </pc:spChg>
        <pc:spChg chg="add del mod">
          <ac:chgData name="Tessa DesRochers" userId="da196ed0-df14-460e-bfa8-bdf65582a44d" providerId="ADAL" clId="{F1FE6C77-C170-4915-85B9-EE79FC0F0680}" dt="2023-01-25T13:55:32.736" v="4984"/>
          <ac:spMkLst>
            <pc:docMk/>
            <pc:sldMk cId="267489376" sldId="4798"/>
            <ac:spMk id="18" creationId="{A9B87AD4-42EC-1B64-3736-F0371F12BD0E}"/>
          </ac:spMkLst>
        </pc:spChg>
        <pc:cxnChg chg="add mod">
          <ac:chgData name="Tessa DesRochers" userId="da196ed0-df14-460e-bfa8-bdf65582a44d" providerId="ADAL" clId="{F1FE6C77-C170-4915-85B9-EE79FC0F0680}" dt="2023-01-25T13:55:04.567" v="4981" actId="1035"/>
          <ac:cxnSpMkLst>
            <pc:docMk/>
            <pc:sldMk cId="267489376" sldId="4798"/>
            <ac:cxnSpMk id="14" creationId="{C580D6B7-2C8E-7BCA-C394-FBF59EB6556A}"/>
          </ac:cxnSpMkLst>
        </pc:cxnChg>
      </pc:sldChg>
      <pc:sldChg chg="add">
        <pc:chgData name="Tessa DesRochers" userId="da196ed0-df14-460e-bfa8-bdf65582a44d" providerId="ADAL" clId="{F1FE6C77-C170-4915-85B9-EE79FC0F0680}" dt="2023-01-25T13:55:49.319" v="4986"/>
        <pc:sldMkLst>
          <pc:docMk/>
          <pc:sldMk cId="1467216619" sldId="4798"/>
        </pc:sldMkLst>
      </pc:sldChg>
      <pc:sldChg chg="modSp add del mod">
        <pc:chgData name="Tessa DesRochers" userId="da196ed0-df14-460e-bfa8-bdf65582a44d" providerId="ADAL" clId="{F1FE6C77-C170-4915-85B9-EE79FC0F0680}" dt="2023-01-25T13:52:01.187" v="4793" actId="47"/>
        <pc:sldMkLst>
          <pc:docMk/>
          <pc:sldMk cId="3600235802" sldId="4798"/>
        </pc:sldMkLst>
        <pc:spChg chg="mod">
          <ac:chgData name="Tessa DesRochers" userId="da196ed0-df14-460e-bfa8-bdf65582a44d" providerId="ADAL" clId="{F1FE6C77-C170-4915-85B9-EE79FC0F0680}" dt="2023-01-25T13:50:52.857" v="4645" actId="20577"/>
          <ac:spMkLst>
            <pc:docMk/>
            <pc:sldMk cId="3600235802" sldId="4798"/>
            <ac:spMk id="5" creationId="{CD9CCFC5-B2E5-3159-BC04-286F09663255}"/>
          </ac:spMkLst>
        </pc:spChg>
      </pc:sldChg>
      <pc:sldMasterChg chg="modSp mod">
        <pc:chgData name="Tessa DesRochers" userId="da196ed0-df14-460e-bfa8-bdf65582a44d" providerId="ADAL" clId="{F1FE6C77-C170-4915-85B9-EE79FC0F0680}" dt="2023-01-24T18:58:19.748" v="352" actId="14100"/>
        <pc:sldMasterMkLst>
          <pc:docMk/>
          <pc:sldMasterMk cId="4146274007" sldId="2147483672"/>
        </pc:sldMasterMkLst>
        <pc:spChg chg="mod">
          <ac:chgData name="Tessa DesRochers" userId="da196ed0-df14-460e-bfa8-bdf65582a44d" providerId="ADAL" clId="{F1FE6C77-C170-4915-85B9-EE79FC0F0680}" dt="2023-01-24T18:57:23.487" v="328" actId="14100"/>
          <ac:spMkLst>
            <pc:docMk/>
            <pc:sldMasterMk cId="4146274007" sldId="2147483672"/>
            <ac:spMk id="2" creationId="{D5E29C10-466B-7D3F-9D17-3B076D2245F1}"/>
          </ac:spMkLst>
        </pc:spChg>
        <pc:spChg chg="mod">
          <ac:chgData name="Tessa DesRochers" userId="da196ed0-df14-460e-bfa8-bdf65582a44d" providerId="ADAL" clId="{F1FE6C77-C170-4915-85B9-EE79FC0F0680}" dt="2023-01-24T18:58:19.748" v="352" actId="14100"/>
          <ac:spMkLst>
            <pc:docMk/>
            <pc:sldMasterMk cId="4146274007" sldId="2147483672"/>
            <ac:spMk id="3" creationId="{E976468E-E269-00A4-CA69-EC7D98E91C93}"/>
          </ac:spMkLst>
        </pc:spChg>
        <pc:spChg chg="mod">
          <ac:chgData name="Tessa DesRochers" userId="da196ed0-df14-460e-bfa8-bdf65582a44d" providerId="ADAL" clId="{F1FE6C77-C170-4915-85B9-EE79FC0F0680}" dt="2023-01-24T18:57:54.213" v="346" actId="1036"/>
          <ac:spMkLst>
            <pc:docMk/>
            <pc:sldMasterMk cId="4146274007" sldId="2147483672"/>
            <ac:spMk id="4" creationId="{02FC491A-7F12-0AA4-E096-DA927A53AFDC}"/>
          </ac:spMkLst>
        </pc:spChg>
        <pc:spChg chg="mod">
          <ac:chgData name="Tessa DesRochers" userId="da196ed0-df14-460e-bfa8-bdf65582a44d" providerId="ADAL" clId="{F1FE6C77-C170-4915-85B9-EE79FC0F0680}" dt="2023-01-24T18:57:54.213" v="346" actId="1036"/>
          <ac:spMkLst>
            <pc:docMk/>
            <pc:sldMasterMk cId="4146274007" sldId="2147483672"/>
            <ac:spMk id="5" creationId="{8549432A-1EB0-05C6-E190-68C62D6342D8}"/>
          </ac:spMkLst>
        </pc:spChg>
        <pc:spChg chg="mod">
          <ac:chgData name="Tessa DesRochers" userId="da196ed0-df14-460e-bfa8-bdf65582a44d" providerId="ADAL" clId="{F1FE6C77-C170-4915-85B9-EE79FC0F0680}" dt="2023-01-24T18:57:54.213" v="346" actId="1036"/>
          <ac:spMkLst>
            <pc:docMk/>
            <pc:sldMasterMk cId="4146274007" sldId="2147483672"/>
            <ac:spMk id="6" creationId="{0429AEA8-B4A1-2544-8B2D-74851E018279}"/>
          </ac:spMkLst>
        </pc:spChg>
        <pc:spChg chg="mod">
          <ac:chgData name="Tessa DesRochers" userId="da196ed0-df14-460e-bfa8-bdf65582a44d" providerId="ADAL" clId="{F1FE6C77-C170-4915-85B9-EE79FC0F0680}" dt="2023-01-24T18:57:11.988" v="326" actId="14100"/>
          <ac:spMkLst>
            <pc:docMk/>
            <pc:sldMasterMk cId="4146274007" sldId="2147483672"/>
            <ac:spMk id="12" creationId="{2CAB31E2-779E-22DC-97F2-912F9682647F}"/>
          </ac:spMkLst>
        </pc:spChg>
        <pc:picChg chg="mod">
          <ac:chgData name="Tessa DesRochers" userId="da196ed0-df14-460e-bfa8-bdf65582a44d" providerId="ADAL" clId="{F1FE6C77-C170-4915-85B9-EE79FC0F0680}" dt="2023-01-24T18:57:34.970" v="330" actId="14100"/>
          <ac:picMkLst>
            <pc:docMk/>
            <pc:sldMasterMk cId="4146274007" sldId="2147483672"/>
            <ac:picMk id="10" creationId="{2DBCFE97-49E5-221A-98F6-BEC84FAEDB82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981CF0-3E5A-4BE7-BDF7-D9055F335DEF}" type="datetimeFigureOut">
              <a:rPr lang="en-US" smtClean="0"/>
              <a:t>1/17/24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4388E-EB07-408B-9874-D89B5F11B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26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73CE8D-CEED-4310-BF1B-6AD4F26C9B7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943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Patient 1: </a:t>
            </a:r>
            <a:r>
              <a:rPr lang="en-US" dirty="0" err="1"/>
              <a:t>OVB32</a:t>
            </a:r>
            <a:r>
              <a:rPr lang="en-US" dirty="0"/>
              <a:t>, Patient 2: </a:t>
            </a:r>
            <a:r>
              <a:rPr lang="en-US" dirty="0" err="1"/>
              <a:t>OVB35</a:t>
            </a:r>
            <a:r>
              <a:rPr lang="en-US" dirty="0"/>
              <a:t>, Patient 3: </a:t>
            </a:r>
            <a:r>
              <a:rPr lang="en-US" dirty="0" err="1"/>
              <a:t>OVC17</a:t>
            </a:r>
            <a:r>
              <a:rPr lang="en-US" dirty="0"/>
              <a:t>, Patient 4: </a:t>
            </a:r>
            <a:r>
              <a:rPr lang="en-US" dirty="0" err="1"/>
              <a:t>OVC33</a:t>
            </a:r>
            <a:r>
              <a:rPr lang="en-US" dirty="0"/>
              <a:t>, Patient 4: </a:t>
            </a:r>
            <a:r>
              <a:rPr lang="en-US" dirty="0" err="1"/>
              <a:t>OVC42</a:t>
            </a:r>
            <a:r>
              <a:rPr lang="en-US" dirty="0"/>
              <a:t>, Patient 6: </a:t>
            </a:r>
            <a:r>
              <a:rPr lang="en-US" dirty="0" err="1"/>
              <a:t>OVD20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73CE8D-CEED-4310-BF1B-6AD4F26C9B7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198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720E6C-1ADC-7BD2-0108-9BCF4CA077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41958"/>
          </a:xfrm>
          <a:prstGeom prst="rect">
            <a:avLst/>
          </a:prstGeom>
          <a:gradFill flip="none" rotWithShape="1">
            <a:gsLst>
              <a:gs pos="10000">
                <a:srgbClr val="001B48"/>
              </a:gs>
              <a:gs pos="80000">
                <a:srgbClr val="FFFFFF"/>
              </a:gs>
              <a:gs pos="64000">
                <a:srgbClr val="69B3E7"/>
              </a:gs>
              <a:gs pos="32000">
                <a:srgbClr val="003DA5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4EDB0-7885-4252-A5E7-254328E2D5F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ECB5A7-77B9-AC4A-A2FA-2C7A9660B2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707" y="318524"/>
            <a:ext cx="3664816" cy="88261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C55C4CF-2EF8-4A8C-1996-0154355198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1451340" y="1519658"/>
            <a:ext cx="9289319" cy="2046706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D90C038-7792-EABE-84FF-23CE2DEE9B7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1451340" y="3795930"/>
            <a:ext cx="9289319" cy="1822316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49948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2D5DB-6023-6FB3-5AA1-27C5624A7C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160421" y="1170663"/>
            <a:ext cx="4844715" cy="1207579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Header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5C963-8EE5-563F-2194-57CE813080F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 hasCustomPrompt="1"/>
          </p:nvPr>
        </p:nvSpPr>
        <p:spPr>
          <a:xfrm>
            <a:off x="5180011" y="1170663"/>
            <a:ext cx="6851567" cy="501916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marL="344488" marR="0" lvl="0" indent="-3444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T Serif" panose="020A0603040505020204" pitchFamily="18" charset="0"/>
                <a:ea typeface="PT Serif" panose="020A0603040505020204" pitchFamily="18" charset="0"/>
                <a:cs typeface="Times New Roman" panose="02020603050405020304" pitchFamily="18" charset="0"/>
              </a:rPr>
              <a:t>Click to Edit Master Text Styles</a:t>
            </a:r>
          </a:p>
          <a:p>
            <a:pPr marL="796925" marR="0" lvl="1" indent="-33972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T Serif" panose="020A0603040505020204" pitchFamily="18" charset="0"/>
                <a:ea typeface="PT Serif" panose="020A0603040505020204" pitchFamily="18" charset="0"/>
                <a:cs typeface="Times New Roman" panose="02020603050405020304" pitchFamily="18" charset="0"/>
              </a:rPr>
              <a:t>Second level</a:t>
            </a:r>
          </a:p>
          <a:p>
            <a:pPr marL="1200150" marR="0" lvl="2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T Serif" panose="020A0603040505020204" pitchFamily="18" charset="0"/>
                <a:ea typeface="PT Serif" panose="020A0603040505020204" pitchFamily="18" charset="0"/>
                <a:cs typeface="Times New Roman" panose="02020603050405020304" pitchFamily="18" charset="0"/>
              </a:rPr>
              <a:t>Third level</a:t>
            </a:r>
          </a:p>
          <a:p>
            <a:pPr marL="1660525" marR="0" lvl="3" indent="-28892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T Serif" panose="020A0603040505020204" pitchFamily="18" charset="0"/>
                <a:ea typeface="PT Serif" panose="020A0603040505020204" pitchFamily="18" charset="0"/>
                <a:cs typeface="Times New Roman" panose="02020603050405020304" pitchFamily="18" charset="0"/>
              </a:rPr>
              <a:t>Fourth level</a:t>
            </a:r>
          </a:p>
          <a:p>
            <a:pPr marL="2114550" marR="0" lvl="4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T Serif" panose="020A0603040505020204" pitchFamily="18" charset="0"/>
                <a:ea typeface="PT Serif" panose="020A0603040505020204" pitchFamily="18" charset="0"/>
                <a:cs typeface="Times New Roman" panose="02020603050405020304" pitchFamily="18" charset="0"/>
              </a:rPr>
              <a:t>Fifth level</a:t>
            </a:r>
            <a:endParaRPr lang="en-US" dirty="0"/>
          </a:p>
          <a:p>
            <a:pPr lvl="4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2423D2-33FE-804A-D337-05A4F6E9F21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2" hasCustomPrompt="1"/>
          </p:nvPr>
        </p:nvSpPr>
        <p:spPr>
          <a:xfrm>
            <a:off x="160421" y="2378243"/>
            <a:ext cx="484471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Header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D19108-F8BF-73C3-6C97-3B58D8ECD96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/>
          <a:lstStyle/>
          <a:p>
            <a:fld id="{B0699EE2-94E4-4600-95A4-4990BC8DC774}" type="datetime1">
              <a:rPr lang="en-US" smtClean="0"/>
              <a:t>1/17/24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02338A-782C-BE4E-BBDE-BADD8C4C45D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9349F5-69B2-F2DA-A2A2-BB2724CFED1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EF0EF996-19F9-4E73-B644-8C32887F2C9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B0E0810B-49C6-E66B-146D-E44D4DE86B91}"/>
              </a:ext>
            </a:extLst>
          </p:cNvPr>
          <p:cNvSpPr txBox="1">
            <a:spLocks/>
          </p:cNvSpPr>
          <p:nvPr userDrawn="1"/>
        </p:nvSpPr>
        <p:spPr>
          <a:xfrm>
            <a:off x="491064" y="157375"/>
            <a:ext cx="11307246" cy="701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0254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3BD82-064A-EC03-1D0C-019AB29451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288759" y="1276182"/>
            <a:ext cx="4499310" cy="1069975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Header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70BC62-C8CF-65A0-7D1A-5ACB53B429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"/>
          </p:nvPr>
        </p:nvSpPr>
        <p:spPr>
          <a:xfrm>
            <a:off x="5199231" y="1276183"/>
            <a:ext cx="670401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313E75-ADC8-8DC2-A3F5-BAE78F87E5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half" idx="2" hasCustomPrompt="1"/>
          </p:nvPr>
        </p:nvSpPr>
        <p:spPr>
          <a:xfrm>
            <a:off x="288759" y="2346158"/>
            <a:ext cx="449931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Header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5D147F-8F50-35F7-F471-EFE49F45E4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/>
          <a:lstStyle/>
          <a:p>
            <a:fld id="{6476689A-36B3-4EFE-AAD5-4D7DA8869589}" type="datetime1">
              <a:rPr lang="en-US" smtClean="0"/>
              <a:t>1/17/24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3F8016-8CA9-07A8-3F03-12B982DB6A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10B0FF-B9A4-804E-38CE-3A2950749B3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EF0EF996-19F9-4E73-B644-8C32887F2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589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C39DDDD-8A12-3BCB-63CF-0C757C06B5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5400000">
            <a:off x="8259598" y="2925604"/>
            <a:ext cx="6858003" cy="1006800"/>
          </a:xfrm>
          <a:prstGeom prst="rect">
            <a:avLst/>
          </a:prstGeom>
          <a:gradFill>
            <a:gsLst>
              <a:gs pos="49000">
                <a:srgbClr val="69B3E7"/>
              </a:gs>
              <a:gs pos="16000">
                <a:srgbClr val="003DA5"/>
              </a:gs>
              <a:gs pos="0">
                <a:srgbClr val="001B48"/>
              </a:gs>
              <a:gs pos="70000">
                <a:srgbClr val="FFFFFF"/>
              </a:gs>
            </a:gsLst>
            <a:lin ang="19418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0D5EA5-DC89-EA20-009B-88EADB929C1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orient="vert" idx="1" hasCustomPrompt="1"/>
          </p:nvPr>
        </p:nvSpPr>
        <p:spPr>
          <a:xfrm>
            <a:off x="1138989" y="401054"/>
            <a:ext cx="9774652" cy="6063915"/>
          </a:xfrm>
        </p:spPr>
        <p:txBody>
          <a:bodyPr vert="eaVert"/>
          <a:lstStyle>
            <a:lvl1pPr>
              <a:defRPr b="1"/>
            </a:lvl1pPr>
          </a:lstStyle>
          <a:p>
            <a:pPr marL="344488" marR="0" lvl="0" indent="-3444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T Serif" panose="020A0603040505020204" pitchFamily="18" charset="0"/>
                <a:ea typeface="PT Serif" panose="020A0603040505020204" pitchFamily="18" charset="0"/>
                <a:cs typeface="Times New Roman" panose="02020603050405020304" pitchFamily="18" charset="0"/>
              </a:rPr>
              <a:t>Click to Edit Master Text Styles</a:t>
            </a:r>
          </a:p>
          <a:p>
            <a:pPr marL="796925" marR="0" lvl="1" indent="-33972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T Serif" panose="020A0603040505020204" pitchFamily="18" charset="0"/>
                <a:ea typeface="PT Serif" panose="020A0603040505020204" pitchFamily="18" charset="0"/>
                <a:cs typeface="Times New Roman" panose="02020603050405020304" pitchFamily="18" charset="0"/>
              </a:rPr>
              <a:t>Second level</a:t>
            </a:r>
          </a:p>
          <a:p>
            <a:pPr marL="1200150" marR="0" lvl="2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T Serif" panose="020A0603040505020204" pitchFamily="18" charset="0"/>
                <a:ea typeface="PT Serif" panose="020A0603040505020204" pitchFamily="18" charset="0"/>
                <a:cs typeface="Times New Roman" panose="02020603050405020304" pitchFamily="18" charset="0"/>
              </a:rPr>
              <a:t>Third level</a:t>
            </a:r>
          </a:p>
          <a:p>
            <a:pPr marL="1660525" marR="0" lvl="3" indent="-28892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T Serif" panose="020A0603040505020204" pitchFamily="18" charset="0"/>
                <a:ea typeface="PT Serif" panose="020A0603040505020204" pitchFamily="18" charset="0"/>
                <a:cs typeface="Times New Roman" panose="02020603050405020304" pitchFamily="18" charset="0"/>
              </a:rPr>
              <a:t>Fourth level</a:t>
            </a:r>
          </a:p>
          <a:p>
            <a:pPr marL="2114550" marR="0" lvl="4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T Serif" panose="020A0603040505020204" pitchFamily="18" charset="0"/>
                <a:ea typeface="PT Serif" panose="020A0603040505020204" pitchFamily="18" charset="0"/>
                <a:cs typeface="Times New Roman" panose="02020603050405020304" pitchFamily="18" charset="0"/>
              </a:rPr>
              <a:t>Fifth level</a:t>
            </a:r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04C9A88-A217-DE9D-E332-F6C0A3AF955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 rot="5400000">
            <a:off x="9458093" y="2139387"/>
            <a:ext cx="4373865" cy="70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chemeClr val="bg1"/>
                </a:solidFill>
              </a:rPr>
              <a:t>Click to Edit Master Title Style</a:t>
            </a:r>
          </a:p>
        </p:txBody>
      </p:sp>
      <p:pic>
        <p:nvPicPr>
          <p:cNvPr id="8" name="Picture 7" descr="A picture containing ocean floor, night sky&#10;&#10;Description automatically generated">
            <a:extLst>
              <a:ext uri="{FF2B5EF4-FFF2-40B4-BE49-F238E27FC236}">
                <a16:creationId xmlns:a16="http://schemas.microsoft.com/office/drawing/2014/main" id="{14E6F284-2D8C-3EB7-5773-F9B55E8D516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" t="44601" r="13" b="45080"/>
          <a:stretch/>
        </p:blipFill>
        <p:spPr>
          <a:xfrm rot="5400000" flipH="1">
            <a:off x="-3194537" y="3186853"/>
            <a:ext cx="6858001" cy="48429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7DDAB-391E-4213-9408-1AA5B94AAD6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>
          <a:xfrm rot="5400000" flipH="1">
            <a:off x="-281905" y="794967"/>
            <a:ext cx="1045782" cy="4255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EC63FC-5408-4354-86C0-8A4502F8771F}" type="datetime1">
              <a:rPr lang="en-US" smtClean="0"/>
              <a:pPr/>
              <a:t>1/17/24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06512-7DBE-C198-E123-AB2785AB28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 rot="5400000">
            <a:off x="-809928" y="3383867"/>
            <a:ext cx="2101829" cy="4842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B380F-2889-FC00-936B-4B01BF7F7F8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 rot="5400000">
            <a:off x="-179790" y="5927121"/>
            <a:ext cx="841552" cy="4301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0EF996-19F9-4E73-B644-8C32887F2C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978445B-977F-AFA9-1B79-072520A95C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0688678" y="5380333"/>
            <a:ext cx="1920240" cy="44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890888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cean floor, night sky&#10;&#10;Description automatically generated">
            <a:extLst>
              <a:ext uri="{FF2B5EF4-FFF2-40B4-BE49-F238E27FC236}">
                <a16:creationId xmlns:a16="http://schemas.microsoft.com/office/drawing/2014/main" id="{14E6F284-2D8C-3EB7-5773-F9B55E8D516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" t="44601" r="13" b="45080"/>
          <a:stretch/>
        </p:blipFill>
        <p:spPr>
          <a:xfrm rot="5400000" flipH="1">
            <a:off x="-3194537" y="3186853"/>
            <a:ext cx="6858001" cy="4842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73EFBB9-71C1-76B9-599E-49F4B3D865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5400000">
            <a:off x="7142746" y="1808752"/>
            <a:ext cx="6858003" cy="3240505"/>
          </a:xfrm>
          <a:prstGeom prst="rect">
            <a:avLst/>
          </a:prstGeom>
          <a:gradFill flip="none" rotWithShape="1">
            <a:gsLst>
              <a:gs pos="56000">
                <a:srgbClr val="69B3E7"/>
              </a:gs>
              <a:gs pos="20000">
                <a:srgbClr val="003DA5"/>
              </a:gs>
              <a:gs pos="0">
                <a:srgbClr val="001B48"/>
              </a:gs>
              <a:gs pos="78000">
                <a:srgbClr val="FFFFFF"/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06512-7DBE-C198-E123-AB2785AB28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 rot="5400000">
            <a:off x="-809928" y="3383867"/>
            <a:ext cx="2101829" cy="4842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B380F-2889-FC00-936B-4B01BF7F7F8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 rot="5400000">
            <a:off x="-179790" y="5927121"/>
            <a:ext cx="841552" cy="4301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F0EF996-19F9-4E73-B644-8C32887F2C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978445B-977F-AFA9-1B79-072520A95C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10688678" y="5380333"/>
            <a:ext cx="1920240" cy="445022"/>
          </a:xfrm>
          <a:prstGeom prst="rect">
            <a:avLst/>
          </a:prstGeom>
        </p:spPr>
      </p:pic>
      <p:sp>
        <p:nvSpPr>
          <p:cNvPr id="11" name="Vertical Title 1">
            <a:extLst>
              <a:ext uri="{FF2B5EF4-FFF2-40B4-BE49-F238E27FC236}">
                <a16:creationId xmlns:a16="http://schemas.microsoft.com/office/drawing/2014/main" id="{740024EB-B17A-4245-5488-FB65ADC70C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orient="vert"/>
          </p:nvPr>
        </p:nvSpPr>
        <p:spPr>
          <a:xfrm>
            <a:off x="9143999" y="365125"/>
            <a:ext cx="2628900" cy="4277599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Vertical Text Placeholder 2">
            <a:extLst>
              <a:ext uri="{FF2B5EF4-FFF2-40B4-BE49-F238E27FC236}">
                <a16:creationId xmlns:a16="http://schemas.microsoft.com/office/drawing/2014/main" id="{A712A613-BC0D-9E19-78F8-3B2B21E8263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orient="vert" idx="1" hasCustomPrompt="1"/>
          </p:nvPr>
        </p:nvSpPr>
        <p:spPr>
          <a:xfrm>
            <a:off x="838200" y="365124"/>
            <a:ext cx="7734300" cy="6197839"/>
          </a:xfrm>
        </p:spPr>
        <p:txBody>
          <a:bodyPr vert="eaVert"/>
          <a:lstStyle/>
          <a:p>
            <a:pPr marL="344488" marR="0" lvl="0" indent="-3444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Tx/>
              <a:buBlip>
                <a:blip r:embed="rId5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T Serif" panose="020A0603040505020204" pitchFamily="18" charset="0"/>
                <a:ea typeface="PT Serif" panose="020A0603040505020204" pitchFamily="18" charset="0"/>
                <a:cs typeface="Times New Roman" panose="02020603050405020304" pitchFamily="18" charset="0"/>
              </a:rPr>
              <a:t>Click to Edit Master Text Styles</a:t>
            </a:r>
          </a:p>
          <a:p>
            <a:pPr marL="796925" marR="0" lvl="1" indent="-33972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Tx/>
              <a:buBlip>
                <a:blip r:embed="rId5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T Serif" panose="020A0603040505020204" pitchFamily="18" charset="0"/>
                <a:ea typeface="PT Serif" panose="020A0603040505020204" pitchFamily="18" charset="0"/>
                <a:cs typeface="Times New Roman" panose="02020603050405020304" pitchFamily="18" charset="0"/>
              </a:rPr>
              <a:t>Second level</a:t>
            </a:r>
          </a:p>
          <a:p>
            <a:pPr marL="1200150" marR="0" lvl="2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Tx/>
              <a:buBlip>
                <a:blip r:embed="rId5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T Serif" panose="020A0603040505020204" pitchFamily="18" charset="0"/>
                <a:ea typeface="PT Serif" panose="020A0603040505020204" pitchFamily="18" charset="0"/>
                <a:cs typeface="Times New Roman" panose="02020603050405020304" pitchFamily="18" charset="0"/>
              </a:rPr>
              <a:t>Third level</a:t>
            </a:r>
          </a:p>
          <a:p>
            <a:pPr marL="1660525" marR="0" lvl="3" indent="-28892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Tx/>
              <a:buBlip>
                <a:blip r:embed="rId5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T Serif" panose="020A0603040505020204" pitchFamily="18" charset="0"/>
                <a:ea typeface="PT Serif" panose="020A0603040505020204" pitchFamily="18" charset="0"/>
                <a:cs typeface="Times New Roman" panose="02020603050405020304" pitchFamily="18" charset="0"/>
              </a:rPr>
              <a:t>Fourth level</a:t>
            </a:r>
          </a:p>
          <a:p>
            <a:pPr marL="2114550" marR="0" lvl="4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Tx/>
              <a:buBlip>
                <a:blip r:embed="rId5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T Serif" panose="020A0603040505020204" pitchFamily="18" charset="0"/>
                <a:ea typeface="PT Serif" panose="020A0603040505020204" pitchFamily="18" charset="0"/>
                <a:cs typeface="Times New Roman" panose="02020603050405020304" pitchFamily="18" charset="0"/>
              </a:rPr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7DDAB-391E-4213-9408-1AA5B94AAD6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>
          <a:xfrm rot="5400000" flipH="1">
            <a:off x="-281905" y="794967"/>
            <a:ext cx="1045782" cy="4255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EC63FC-5408-4354-86C0-8A4502F8771F}" type="datetime1">
              <a:rPr lang="en-US" smtClean="0"/>
              <a:pPr/>
              <a:t>1/17/24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40179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0E1E0E-4568-4D4B-C7E3-C4EEA1422A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>
          <a:xfrm>
            <a:off x="150564" y="6544020"/>
            <a:ext cx="4009620" cy="248559"/>
          </a:xfrm>
        </p:spPr>
        <p:txBody>
          <a:bodyPr/>
          <a:lstStyle>
            <a:lvl1pPr>
              <a:defRPr sz="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Kiyatec, Inc, 2 North Main Street, Greenville, SC 29601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185587-243A-D5C5-CA26-90A946AF99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5059588" y="6579571"/>
            <a:ext cx="2579079" cy="248559"/>
          </a:xfrm>
        </p:spPr>
        <p:txBody>
          <a:bodyPr/>
          <a:lstStyle>
            <a:lvl1pPr>
              <a:defRPr sz="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0B51FF-CFEF-635F-53E7-6A86D1B92D3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8538072" y="6579571"/>
            <a:ext cx="3503364" cy="248559"/>
          </a:xfrm>
        </p:spPr>
        <p:txBody>
          <a:bodyPr/>
          <a:lstStyle>
            <a:lvl1pPr>
              <a:defRPr sz="8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www.Kiyatec.com	Main: 864-502-2013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8890B9-D9F5-CE45-D303-6986A35056F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flipH="1">
            <a:off x="-18151" y="-1"/>
            <a:ext cx="12250063" cy="1079113"/>
          </a:xfrm>
          <a:prstGeom prst="rect">
            <a:avLst/>
          </a:prstGeom>
          <a:gradFill>
            <a:gsLst>
              <a:gs pos="0">
                <a:srgbClr val="001B48"/>
              </a:gs>
              <a:gs pos="68000">
                <a:srgbClr val="69B3E7"/>
              </a:gs>
              <a:gs pos="10000">
                <a:srgbClr val="003DA5"/>
              </a:gs>
              <a:gs pos="90000">
                <a:srgbClr val="FFFFFF"/>
              </a:gs>
            </a:gsLst>
            <a:lin ang="19418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E3BC64-DE2C-6423-30DB-86A0A2F0875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975" y="217078"/>
            <a:ext cx="1910142" cy="440648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4C77176F-147C-CE7F-698F-2DDF5D2E06D0}"/>
              </a:ext>
            </a:extLst>
          </p:cNvPr>
          <p:cNvSpPr txBox="1">
            <a:spLocks/>
          </p:cNvSpPr>
          <p:nvPr userDrawn="1"/>
        </p:nvSpPr>
        <p:spPr>
          <a:xfrm>
            <a:off x="2431575" y="65421"/>
            <a:ext cx="9609861" cy="4406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12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  <a:cs typeface="Arial" panose="020B0604020202020204" pitchFamily="34" charset="0"/>
              </a:rPr>
              <a:t>POSTER TITLE</a:t>
            </a:r>
            <a:endParaRPr lang="en-US" sz="1800" b="1" dirty="0">
              <a:solidFill>
                <a:schemeClr val="bg1"/>
              </a:solidFill>
              <a:latin typeface="+mj-lt"/>
              <a:ea typeface="Source Sans Pro" panose="020B0503030403020204" pitchFamily="34" charset="0"/>
            </a:endParaRP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84DEA2F2-19D5-FA55-C5F9-8E6C2E61BCF6}"/>
              </a:ext>
            </a:extLst>
          </p:cNvPr>
          <p:cNvSpPr txBox="1">
            <a:spLocks/>
          </p:cNvSpPr>
          <p:nvPr userDrawn="1"/>
        </p:nvSpPr>
        <p:spPr>
          <a:xfrm>
            <a:off x="2431575" y="638464"/>
            <a:ext cx="9707673" cy="440648"/>
          </a:xfrm>
          <a:prstGeom prst="rect">
            <a:avLst/>
          </a:prstGeom>
        </p:spPr>
        <p:txBody>
          <a:bodyPr/>
          <a:lstStyle>
            <a:lvl1pPr marL="1097280" indent="-1097280" algn="l" defTabSz="4389120" rtl="0" eaLnBrk="1" latinLnBrk="0" hangingPunct="1">
              <a:lnSpc>
                <a:spcPct val="90000"/>
              </a:lnSpc>
              <a:spcBef>
                <a:spcPts val="4800"/>
              </a:spcBef>
              <a:buFont typeface="Arial" panose="020B0604020202020204" pitchFamily="34" charset="0"/>
              <a:buChar char="•"/>
              <a:defRPr sz="13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9184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11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9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8096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7552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26464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45920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5376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800" dirty="0">
                <a:solidFill>
                  <a:schemeClr val="bg1"/>
                </a:solidFill>
                <a:latin typeface="+mn-lt"/>
              </a:rPr>
              <a:t>CONTRIBUTORS</a:t>
            </a:r>
          </a:p>
        </p:txBody>
      </p:sp>
    </p:spTree>
    <p:extLst>
      <p:ext uri="{BB962C8B-B14F-4D97-AF65-F5344CB8AC3E}">
        <p14:creationId xmlns:p14="http://schemas.microsoft.com/office/powerpoint/2010/main" val="846466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MULTI">
    <p:bg>
      <p:bgPr shadeToTitle="1">
        <a:gradFill flip="none" rotWithShape="1">
          <a:gsLst>
            <a:gs pos="12000">
              <a:srgbClr val="001B48"/>
            </a:gs>
            <a:gs pos="52000">
              <a:srgbClr val="003DA5"/>
            </a:gs>
            <a:gs pos="100000">
              <a:srgbClr val="FFFFFF"/>
            </a:gs>
            <a:gs pos="89000">
              <a:srgbClr val="69B3E7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25BA96B-16B7-9764-A112-CFC10221B4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10987" y="-109330"/>
            <a:ext cx="12413974" cy="7951304"/>
          </a:xfrm>
          <a:prstGeom prst="rect">
            <a:avLst/>
          </a:prstGeom>
          <a:gradFill flip="none" rotWithShape="1">
            <a:gsLst>
              <a:gs pos="98876">
                <a:srgbClr val="001B48"/>
              </a:gs>
              <a:gs pos="0">
                <a:srgbClr val="FFFFFF"/>
              </a:gs>
              <a:gs pos="85000">
                <a:srgbClr val="003DA5">
                  <a:lumMod val="98000"/>
                  <a:lumOff val="2000"/>
                </a:srgbClr>
              </a:gs>
              <a:gs pos="52000">
                <a:srgbClr val="69B3E7"/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95EEC76-3FC9-D4F4-4486-D6604F35F9B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3094559" y="7288775"/>
            <a:ext cx="6002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CONFIDENTIAL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7311F49-6882-939C-506B-B6CE750E58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344"/>
            <a:ext cx="3664816" cy="88261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C5234EF0-407D-1770-0150-0573D2A2A34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1451340" y="2166570"/>
            <a:ext cx="9289319" cy="2046706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4179F1C2-75FA-5D8C-2BF2-4CCD8FC6AF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1451340" y="4442842"/>
            <a:ext cx="9289319" cy="1822316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16021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63653E6-FA28-BBAE-E0CC-B018E0B1D1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8149" y="0"/>
            <a:ext cx="12250063" cy="6858000"/>
          </a:xfrm>
          <a:prstGeom prst="rect">
            <a:avLst/>
          </a:prstGeom>
          <a:gradFill flip="none" rotWithShape="1">
            <a:gsLst>
              <a:gs pos="0">
                <a:srgbClr val="001B48"/>
              </a:gs>
              <a:gs pos="62000">
                <a:srgbClr val="69B3E7"/>
              </a:gs>
              <a:gs pos="16000">
                <a:srgbClr val="003DA5"/>
              </a:gs>
              <a:gs pos="90000">
                <a:srgbClr val="FFFFFF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E6AFF99-23C6-8F53-9BF0-8BF162032DE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87326" y="120501"/>
            <a:ext cx="3182576" cy="737567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2C497B13-5CB4-CB48-6788-D8FF5C2338A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038600" y="638338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5177387-521D-55F1-ED32-856D781565A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1451341" y="1519658"/>
            <a:ext cx="9289319" cy="2046706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1B84C37-7EC0-B3B4-B361-4B2E20AE45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1451340" y="3795930"/>
            <a:ext cx="9289319" cy="1822316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82550837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EE97AF9-F053-A67E-2A4D-7D9842C7B8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18149" y="0"/>
            <a:ext cx="12250063" cy="6858000"/>
          </a:xfrm>
          <a:prstGeom prst="rect">
            <a:avLst/>
          </a:prstGeom>
          <a:gradFill flip="none" rotWithShape="1">
            <a:gsLst>
              <a:gs pos="5056">
                <a:srgbClr val="001B48"/>
              </a:gs>
              <a:gs pos="51000">
                <a:srgbClr val="69B3E7"/>
              </a:gs>
              <a:gs pos="23000">
                <a:srgbClr val="003DA5"/>
              </a:gs>
              <a:gs pos="79000">
                <a:srgbClr val="FFFFFF"/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98F2B6-8618-05A8-AB14-FC8C00AEB1D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60DA8B7-F60A-8EC5-B31C-0CAFEE3CF0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87326" y="120501"/>
            <a:ext cx="3182576" cy="73756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FD09400-15E4-FEDB-9571-A4C6EAE5C9E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877017" y="1395663"/>
            <a:ext cx="4644660" cy="401052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5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526324E-1A02-7263-12EA-EAF0D6E45F3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5682586" y="3795930"/>
            <a:ext cx="6214534" cy="1610259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32219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CABBF-6BE6-2F0B-44DD-7A306590537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93446A-F7A3-E5F4-924A-E989D246720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E183-979E-C735-C66A-F8653BF3A1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1AAFC6-1810-35FC-4FD0-348339A691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EA64D-9997-BA39-6F48-AEE1C2A3E07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EF0EF996-19F9-4E73-B644-8C32887F2C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444076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A33B6-CB05-06CC-5BD6-E31AA903D8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pPr marL="344488" marR="0" lvl="0" indent="-3444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T Serif" panose="020A0603040505020204" pitchFamily="18" charset="0"/>
                <a:ea typeface="PT Serif" panose="020A0603040505020204" pitchFamily="18" charset="0"/>
                <a:cs typeface="Times New Roman" panose="02020603050405020304" pitchFamily="18" charset="0"/>
              </a:rPr>
              <a:t>Click to Edit Master Text Styles</a:t>
            </a:r>
          </a:p>
          <a:p>
            <a:pPr marL="796925" marR="0" lvl="1" indent="-33972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T Serif" panose="020A0603040505020204" pitchFamily="18" charset="0"/>
                <a:ea typeface="PT Serif" panose="020A0603040505020204" pitchFamily="18" charset="0"/>
                <a:cs typeface="Times New Roman" panose="02020603050405020304" pitchFamily="18" charset="0"/>
              </a:rPr>
              <a:t>Second level</a:t>
            </a:r>
          </a:p>
          <a:p>
            <a:pPr marL="1200150" marR="0" lvl="2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T Serif" panose="020A0603040505020204" pitchFamily="18" charset="0"/>
                <a:ea typeface="PT Serif" panose="020A0603040505020204" pitchFamily="18" charset="0"/>
                <a:cs typeface="Times New Roman" panose="02020603050405020304" pitchFamily="18" charset="0"/>
              </a:rPr>
              <a:t>Third level</a:t>
            </a:r>
          </a:p>
          <a:p>
            <a:pPr marL="1660525" marR="0" lvl="3" indent="-28892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T Serif" panose="020A0603040505020204" pitchFamily="18" charset="0"/>
                <a:ea typeface="PT Serif" panose="020A0603040505020204" pitchFamily="18" charset="0"/>
                <a:cs typeface="Times New Roman" panose="02020603050405020304" pitchFamily="18" charset="0"/>
              </a:rPr>
              <a:t>Fourth level</a:t>
            </a:r>
          </a:p>
          <a:p>
            <a:pPr marL="2114550" marR="0" lvl="4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T Serif" panose="020A0603040505020204" pitchFamily="18" charset="0"/>
                <a:ea typeface="PT Serif" panose="020A0603040505020204" pitchFamily="18" charset="0"/>
                <a:cs typeface="Times New Roman" panose="02020603050405020304" pitchFamily="18" charset="0"/>
              </a:rPr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F0235-99F8-5A73-397B-ADFDD92B014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/>
          <a:lstStyle/>
          <a:p>
            <a:fld id="{11EC63FC-5408-4354-86C0-8A4502F8771F}" type="datetime1">
              <a:rPr lang="en-US" smtClean="0"/>
              <a:t>1/17/24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E01AF-DAE0-3E31-2134-88C0C12F2B8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D9E7-19B1-2E23-F7B5-980B3AF1009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EF0EF996-19F9-4E73-B644-8C32887F2C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CD4CCEA-08F1-DD41-6BD7-A520A43A6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064" y="157375"/>
            <a:ext cx="11307246" cy="701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4568480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6F9660-D9D8-2067-5491-6AE1082AE10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/>
          <a:lstStyle/>
          <a:p>
            <a:fld id="{11EC63FC-5408-4354-86C0-8A4502F8771F}" type="datetime1">
              <a:rPr lang="en-US" smtClean="0"/>
              <a:t>1/17/24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C7E11D-7552-A117-98F3-2374AF0B8C2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C1CF04-A80C-6569-D81F-CBF61A54135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EF0EF996-19F9-4E73-B644-8C32887F2C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78951F7-D408-BB8B-CE1F-B085BA481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064" y="157375"/>
            <a:ext cx="11307246" cy="701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1F634BF-3133-5CB6-D696-25A1FAFD394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" hasCustomPrompt="1"/>
          </p:nvPr>
        </p:nvSpPr>
        <p:spPr>
          <a:xfrm>
            <a:off x="312827" y="1203156"/>
            <a:ext cx="5604936" cy="4973805"/>
          </a:xfrm>
        </p:spPr>
        <p:txBody>
          <a:bodyPr/>
          <a:lstStyle>
            <a:lvl1pPr>
              <a:defRPr b="1"/>
            </a:lvl1pPr>
          </a:lstStyle>
          <a:p>
            <a:pPr marL="344488" marR="0" lvl="0" indent="-3444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T Serif" panose="020A0603040505020204" pitchFamily="18" charset="0"/>
                <a:ea typeface="PT Serif" panose="020A0603040505020204" pitchFamily="18" charset="0"/>
                <a:cs typeface="Times New Roman" panose="02020603050405020304" pitchFamily="18" charset="0"/>
              </a:rPr>
              <a:t>Click to Edit Master Text Styles</a:t>
            </a:r>
          </a:p>
          <a:p>
            <a:pPr marL="796925" marR="0" lvl="1" indent="-33972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T Serif" panose="020A0603040505020204" pitchFamily="18" charset="0"/>
                <a:ea typeface="PT Serif" panose="020A0603040505020204" pitchFamily="18" charset="0"/>
                <a:cs typeface="Times New Roman" panose="02020603050405020304" pitchFamily="18" charset="0"/>
              </a:rPr>
              <a:t>Second level</a:t>
            </a:r>
          </a:p>
          <a:p>
            <a:pPr marL="1200150" marR="0" lvl="2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T Serif" panose="020A0603040505020204" pitchFamily="18" charset="0"/>
                <a:ea typeface="PT Serif" panose="020A0603040505020204" pitchFamily="18" charset="0"/>
                <a:cs typeface="Times New Roman" panose="02020603050405020304" pitchFamily="18" charset="0"/>
              </a:rPr>
              <a:t>Third level</a:t>
            </a:r>
          </a:p>
          <a:p>
            <a:pPr marL="1660525" marR="0" lvl="3" indent="-28892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T Serif" panose="020A0603040505020204" pitchFamily="18" charset="0"/>
                <a:ea typeface="PT Serif" panose="020A0603040505020204" pitchFamily="18" charset="0"/>
                <a:cs typeface="Times New Roman" panose="02020603050405020304" pitchFamily="18" charset="0"/>
              </a:rPr>
              <a:t>Fourth level</a:t>
            </a:r>
          </a:p>
          <a:p>
            <a:pPr marL="2114550" marR="0" lvl="4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T Serif" panose="020A0603040505020204" pitchFamily="18" charset="0"/>
                <a:ea typeface="PT Serif" panose="020A0603040505020204" pitchFamily="18" charset="0"/>
                <a:cs typeface="Times New Roman" panose="02020603050405020304" pitchFamily="18" charset="0"/>
              </a:rPr>
              <a:t>Fifth level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BBD1973-9E98-0628-77D8-5076BC9CF4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idx="13" hasCustomPrompt="1"/>
          </p:nvPr>
        </p:nvSpPr>
        <p:spPr>
          <a:xfrm>
            <a:off x="6274238" y="1203156"/>
            <a:ext cx="5524072" cy="4973805"/>
          </a:xfrm>
        </p:spPr>
        <p:txBody>
          <a:bodyPr/>
          <a:lstStyle>
            <a:lvl1pPr>
              <a:defRPr b="1"/>
            </a:lvl1pPr>
          </a:lstStyle>
          <a:p>
            <a:pPr marL="344488" marR="0" lvl="0" indent="-3444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T Serif" panose="020A0603040505020204" pitchFamily="18" charset="0"/>
                <a:ea typeface="PT Serif" panose="020A0603040505020204" pitchFamily="18" charset="0"/>
                <a:cs typeface="Times New Roman" panose="02020603050405020304" pitchFamily="18" charset="0"/>
              </a:rPr>
              <a:t>Click to Edit Master Text Styles</a:t>
            </a:r>
          </a:p>
          <a:p>
            <a:pPr marL="796925" marR="0" lvl="1" indent="-33972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T Serif" panose="020A0603040505020204" pitchFamily="18" charset="0"/>
                <a:ea typeface="PT Serif" panose="020A0603040505020204" pitchFamily="18" charset="0"/>
                <a:cs typeface="Times New Roman" panose="02020603050405020304" pitchFamily="18" charset="0"/>
              </a:rPr>
              <a:t>Second level</a:t>
            </a:r>
          </a:p>
          <a:p>
            <a:pPr marL="1200150" marR="0" lvl="2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T Serif" panose="020A0603040505020204" pitchFamily="18" charset="0"/>
                <a:ea typeface="PT Serif" panose="020A0603040505020204" pitchFamily="18" charset="0"/>
                <a:cs typeface="Times New Roman" panose="02020603050405020304" pitchFamily="18" charset="0"/>
              </a:rPr>
              <a:t>Third level</a:t>
            </a:r>
          </a:p>
          <a:p>
            <a:pPr marL="1660525" marR="0" lvl="3" indent="-28892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T Serif" panose="020A0603040505020204" pitchFamily="18" charset="0"/>
                <a:ea typeface="PT Serif" panose="020A0603040505020204" pitchFamily="18" charset="0"/>
                <a:cs typeface="Times New Roman" panose="02020603050405020304" pitchFamily="18" charset="0"/>
              </a:rPr>
              <a:t>Fourth level</a:t>
            </a:r>
          </a:p>
          <a:p>
            <a:pPr marL="2114550" marR="0" lvl="4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T Serif" panose="020A0603040505020204" pitchFamily="18" charset="0"/>
                <a:ea typeface="PT Serif" panose="020A0603040505020204" pitchFamily="18" charset="0"/>
                <a:cs typeface="Times New Roman" panose="02020603050405020304" pitchFamily="18" charset="0"/>
              </a:rPr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356029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27CBA7-EC61-86EA-D340-BF5DB9F87A8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" hasCustomPrompt="1"/>
          </p:nvPr>
        </p:nvSpPr>
        <p:spPr>
          <a:xfrm>
            <a:off x="288759" y="1169821"/>
            <a:ext cx="5727032" cy="823912"/>
          </a:xfrm>
        </p:spPr>
        <p:txBody>
          <a:bodyPr anchor="b">
            <a:noAutofit/>
          </a:bodyPr>
          <a:lstStyle>
            <a:lvl1pPr marL="0" indent="0">
              <a:buNone/>
              <a:defRPr sz="31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Header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92E2F8-891A-FCB0-02FB-6027281B912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2" hasCustomPrompt="1"/>
          </p:nvPr>
        </p:nvSpPr>
        <p:spPr>
          <a:xfrm>
            <a:off x="304800" y="2187456"/>
            <a:ext cx="5727032" cy="3986164"/>
          </a:xfrm>
        </p:spPr>
        <p:txBody>
          <a:bodyPr/>
          <a:lstStyle>
            <a:lvl1pPr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344488" marR="0" lvl="0" indent="-3444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T Serif" panose="020A0603040505020204" pitchFamily="18" charset="0"/>
                <a:ea typeface="PT Serif" panose="020A0603040505020204" pitchFamily="18" charset="0"/>
                <a:cs typeface="Times New Roman" panose="02020603050405020304" pitchFamily="18" charset="0"/>
              </a:rPr>
              <a:t>Click to Edit Master Text Styles</a:t>
            </a:r>
          </a:p>
          <a:p>
            <a:pPr marL="796925" marR="0" lvl="1" indent="-33972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T Serif" panose="020A0603040505020204" pitchFamily="18" charset="0"/>
                <a:ea typeface="PT Serif" panose="020A0603040505020204" pitchFamily="18" charset="0"/>
                <a:cs typeface="Times New Roman" panose="02020603050405020304" pitchFamily="18" charset="0"/>
              </a:rPr>
              <a:t>Second level</a:t>
            </a:r>
          </a:p>
          <a:p>
            <a:pPr marL="1200150" marR="0" lvl="2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T Serif" panose="020A0603040505020204" pitchFamily="18" charset="0"/>
                <a:ea typeface="PT Serif" panose="020A0603040505020204" pitchFamily="18" charset="0"/>
                <a:cs typeface="Times New Roman" panose="02020603050405020304" pitchFamily="18" charset="0"/>
              </a:rPr>
              <a:t>Third level</a:t>
            </a:r>
          </a:p>
          <a:p>
            <a:pPr marL="1660525" marR="0" lvl="3" indent="-28892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T Serif" panose="020A0603040505020204" pitchFamily="18" charset="0"/>
                <a:ea typeface="PT Serif" panose="020A0603040505020204" pitchFamily="18" charset="0"/>
                <a:cs typeface="Times New Roman" panose="02020603050405020304" pitchFamily="18" charset="0"/>
              </a:rPr>
              <a:t>Fourth level</a:t>
            </a:r>
          </a:p>
          <a:p>
            <a:pPr marL="2114550" marR="0" lvl="4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T Serif" panose="020A0603040505020204" pitchFamily="18" charset="0"/>
                <a:ea typeface="PT Serif" panose="020A0603040505020204" pitchFamily="18" charset="0"/>
                <a:cs typeface="Times New Roman" panose="02020603050405020304" pitchFamily="18" charset="0"/>
              </a:rPr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76AF56-F13B-D447-763E-E95C8E48307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4686F6-055D-A1B8-D006-8E12940CAB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EF0EF996-19F9-4E73-B644-8C32887F2C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4AB41C88-7A0A-128C-6B1B-8C0B679CF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064" y="157375"/>
            <a:ext cx="11307246" cy="701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A9E4BF2-DACA-AF5A-D64F-5F936265AB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idx="13" hasCustomPrompt="1"/>
          </p:nvPr>
        </p:nvSpPr>
        <p:spPr>
          <a:xfrm>
            <a:off x="6192255" y="1169821"/>
            <a:ext cx="5727032" cy="823912"/>
          </a:xfrm>
        </p:spPr>
        <p:txBody>
          <a:bodyPr anchor="b">
            <a:noAutofit/>
          </a:bodyPr>
          <a:lstStyle>
            <a:lvl1pPr marL="0" indent="0">
              <a:buNone/>
              <a:defRPr sz="31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Header Text Styles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6D86B1BD-6FE8-2976-0E74-3DF15BB42C8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half" idx="14" hasCustomPrompt="1"/>
          </p:nvPr>
        </p:nvSpPr>
        <p:spPr>
          <a:xfrm>
            <a:off x="6208296" y="2187456"/>
            <a:ext cx="5727032" cy="3986164"/>
          </a:xfrm>
        </p:spPr>
        <p:txBody>
          <a:bodyPr/>
          <a:lstStyle>
            <a:lvl1pPr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344488" marR="0" lvl="0" indent="-3444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T Serif" panose="020A0603040505020204" pitchFamily="18" charset="0"/>
                <a:ea typeface="PT Serif" panose="020A0603040505020204" pitchFamily="18" charset="0"/>
                <a:cs typeface="Times New Roman" panose="02020603050405020304" pitchFamily="18" charset="0"/>
              </a:rPr>
              <a:t>Click to Edit Master Text Styles</a:t>
            </a:r>
          </a:p>
          <a:p>
            <a:pPr marL="796925" marR="0" lvl="1" indent="-33972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T Serif" panose="020A0603040505020204" pitchFamily="18" charset="0"/>
                <a:ea typeface="PT Serif" panose="020A0603040505020204" pitchFamily="18" charset="0"/>
                <a:cs typeface="Times New Roman" panose="02020603050405020304" pitchFamily="18" charset="0"/>
              </a:rPr>
              <a:t>Second level</a:t>
            </a:r>
          </a:p>
          <a:p>
            <a:pPr marL="1200150" marR="0" lvl="2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T Serif" panose="020A0603040505020204" pitchFamily="18" charset="0"/>
                <a:ea typeface="PT Serif" panose="020A0603040505020204" pitchFamily="18" charset="0"/>
                <a:cs typeface="Times New Roman" panose="02020603050405020304" pitchFamily="18" charset="0"/>
              </a:rPr>
              <a:t>Third level</a:t>
            </a:r>
          </a:p>
          <a:p>
            <a:pPr marL="1660525" marR="0" lvl="3" indent="-28892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T Serif" panose="020A0603040505020204" pitchFamily="18" charset="0"/>
                <a:ea typeface="PT Serif" panose="020A0603040505020204" pitchFamily="18" charset="0"/>
                <a:cs typeface="Times New Roman" panose="02020603050405020304" pitchFamily="18" charset="0"/>
              </a:rPr>
              <a:t>Fourth level</a:t>
            </a:r>
          </a:p>
          <a:p>
            <a:pPr marL="2114550" marR="0" lvl="4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Tx/>
              <a:buBlip>
                <a:blip r:embed="rId2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T Serif" panose="020A0603040505020204" pitchFamily="18" charset="0"/>
                <a:ea typeface="PT Serif" panose="020A0603040505020204" pitchFamily="18" charset="0"/>
                <a:cs typeface="Times New Roman" panose="02020603050405020304" pitchFamily="18" charset="0"/>
              </a:rPr>
              <a:t>Fifth level</a:t>
            </a:r>
            <a:endParaRPr lang="en-US" dirty="0"/>
          </a:p>
          <a:p>
            <a:pPr lvl="4"/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86BB9E-F204-D71F-5C18-CEDF6A3504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/>
          <a:lstStyle/>
          <a:p>
            <a:fld id="{11EC63FC-5408-4354-86C0-8A4502F8771F}" type="datetime1">
              <a:rPr lang="en-US" smtClean="0"/>
              <a:t>1/17/24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545733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6C58AD-C00E-C9F1-85AA-FACE2E784E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0"/>
          </p:nvPr>
        </p:nvSpPr>
        <p:spPr/>
        <p:txBody>
          <a:bodyPr/>
          <a:lstStyle/>
          <a:p>
            <a:fld id="{11EC63FC-5408-4354-86C0-8A4502F8771F}" type="datetime1">
              <a:rPr lang="en-US" smtClean="0"/>
              <a:t>1/17/24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E54EC0-5751-A782-68E6-4341215AAE4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EC929-5AFF-BB1C-3008-DBA35F5E0B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EF0EF996-19F9-4E73-B644-8C32887F2C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FDA630F-30E7-6B25-9B12-26BB10D21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064" y="157375"/>
            <a:ext cx="11307246" cy="701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0963092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20" Type="http://schemas.openxmlformats.org/officeDocument/2006/relationships/image" Target="../media/image5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cean floor, night sky&#10;&#10;Description automatically generated">
            <a:extLst>
              <a:ext uri="{FF2B5EF4-FFF2-40B4-BE49-F238E27FC236}">
                <a16:creationId xmlns:a16="http://schemas.microsoft.com/office/drawing/2014/main" id="{2DBCFE97-49E5-221A-98F6-BEC84FAEDB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" t="44601" r="13" b="45080"/>
          <a:stretch/>
        </p:blipFill>
        <p:spPr>
          <a:xfrm flipH="1">
            <a:off x="-18150" y="6528354"/>
            <a:ext cx="12250063" cy="41919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6468E-E269-00A4-CA69-EC7D98E91C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098" y="1099069"/>
            <a:ext cx="11947804" cy="5279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4488" marR="0" lvl="0" indent="-344488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Tx/>
              <a:buBlip>
                <a:blip r:embed="rId17"/>
              </a:buBlip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T Serif" panose="020A0603040505020204" pitchFamily="18" charset="0"/>
                <a:ea typeface="PT Serif" panose="020A0603040505020204" pitchFamily="18" charset="0"/>
                <a:cs typeface="Times New Roman" panose="02020603050405020304" pitchFamily="18" charset="0"/>
              </a:rPr>
              <a:t>Click to Edit Master Text Styles</a:t>
            </a:r>
          </a:p>
          <a:p>
            <a:pPr marL="796925" marR="0" lvl="1" indent="-33972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Tx/>
              <a:buBlip>
                <a:blip r:embed="rId17"/>
              </a:buBlip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T Serif" panose="020A0603040505020204" pitchFamily="18" charset="0"/>
                <a:ea typeface="PT Serif" panose="020A0603040505020204" pitchFamily="18" charset="0"/>
                <a:cs typeface="Times New Roman" panose="02020603050405020304" pitchFamily="18" charset="0"/>
              </a:rPr>
              <a:t>Second level</a:t>
            </a:r>
          </a:p>
          <a:p>
            <a:pPr marL="1200150" marR="0" lvl="2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Tx/>
              <a:buBlip>
                <a:blip r:embed="rId17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T Serif" panose="020A0603040505020204" pitchFamily="18" charset="0"/>
                <a:ea typeface="PT Serif" panose="020A0603040505020204" pitchFamily="18" charset="0"/>
                <a:cs typeface="Times New Roman" panose="02020603050405020304" pitchFamily="18" charset="0"/>
              </a:rPr>
              <a:t>Third level</a:t>
            </a:r>
          </a:p>
          <a:p>
            <a:pPr marL="1660525" marR="0" lvl="3" indent="-288925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Tx/>
              <a:buBlip>
                <a:blip r:embed="rId17"/>
              </a:buBlip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T Serif" panose="020A0603040505020204" pitchFamily="18" charset="0"/>
                <a:ea typeface="PT Serif" panose="020A0603040505020204" pitchFamily="18" charset="0"/>
                <a:cs typeface="Times New Roman" panose="02020603050405020304" pitchFamily="18" charset="0"/>
              </a:rPr>
              <a:t>Fourth level</a:t>
            </a:r>
          </a:p>
          <a:p>
            <a:pPr marL="2114550" marR="0" lvl="4" indent="-2857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Tx/>
              <a:buBlip>
                <a:blip r:embed="rId17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PT Serif" panose="020A0603040505020204" pitchFamily="18" charset="0"/>
                <a:ea typeface="PT Serif" panose="020A0603040505020204" pitchFamily="18" charset="0"/>
                <a:cs typeface="Times New Roman" panose="02020603050405020304" pitchFamily="18" charset="0"/>
              </a:rPr>
              <a:t>Fifth level</a:t>
            </a:r>
            <a:endParaRPr lang="en-US" dirty="0"/>
          </a:p>
          <a:p>
            <a:pPr lvl="4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9432A-1EB0-05C6-E190-68C62D6342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25186" y="652626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9AEA8-B4A1-2544-8B2D-74851E0182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55110" y="652626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EF0EF996-19F9-4E73-B644-8C32887F2C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5A5D8B-758A-A575-2D98-CF23E1E6AFB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777" y="117229"/>
            <a:ext cx="2531534" cy="583997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4CE16EAF-1843-7CF9-930D-F27FDDC7CA9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91064" y="82454"/>
            <a:ext cx="11472333" cy="653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AB31E2-779E-22DC-97F2-912F9682647F}"/>
              </a:ext>
            </a:extLst>
          </p:cNvPr>
          <p:cNvSpPr>
            <a:spLocks/>
          </p:cNvSpPr>
          <p:nvPr userDrawn="1"/>
        </p:nvSpPr>
        <p:spPr>
          <a:xfrm>
            <a:off x="-18149" y="0"/>
            <a:ext cx="12210149" cy="978568"/>
          </a:xfrm>
          <a:prstGeom prst="rect">
            <a:avLst/>
          </a:prstGeom>
          <a:gradFill>
            <a:gsLst>
              <a:gs pos="0">
                <a:srgbClr val="001B48"/>
              </a:gs>
              <a:gs pos="60000">
                <a:srgbClr val="69B3E7"/>
              </a:gs>
              <a:gs pos="10000">
                <a:srgbClr val="003DA5"/>
              </a:gs>
              <a:gs pos="77000">
                <a:srgbClr val="FFFFFF"/>
              </a:gs>
            </a:gsLst>
            <a:lin ang="19418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E29C10-466B-7D3F-9D17-3B076D224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098" y="157375"/>
            <a:ext cx="11676212" cy="701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64D503C2-E8FA-B6C6-F721-F212297B4EB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887326" y="120501"/>
            <a:ext cx="3182576" cy="73756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C491A-7F12-0AA4-E096-DA927A53AF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1064" y="6499225"/>
            <a:ext cx="1818999" cy="4191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274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87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Relationship Id="rId9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59F6EA-3DCC-6629-F2B5-21D869DB137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-1"/>
            <a:ext cx="12249152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30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33D530-4C1D-4A7D-836E-39D7F9954D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340" y="1957972"/>
            <a:ext cx="9289319" cy="2046706"/>
          </a:xfrm>
        </p:spPr>
        <p:txBody>
          <a:bodyPr>
            <a:normAutofit fontScale="90000"/>
          </a:bodyPr>
          <a:lstStyle/>
          <a:p>
            <a:r>
              <a:rPr lang="en-US" dirty="0"/>
              <a:t>Ex Vivo Human Tumor Tissues can De-Risk Pre-Clinical Immunotherapy Development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098F80-8E70-4903-8410-AB46F3518E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1339" y="4575710"/>
            <a:ext cx="9289319" cy="1822316"/>
          </a:xfrm>
        </p:spPr>
        <p:txBody>
          <a:bodyPr/>
          <a:lstStyle/>
          <a:p>
            <a:r>
              <a:rPr lang="en-US" dirty="0"/>
              <a:t>Tessa DesRochers, PhD</a:t>
            </a:r>
          </a:p>
          <a:p>
            <a:r>
              <a:rPr lang="en-US" dirty="0"/>
              <a:t>January 25, 2023</a:t>
            </a:r>
          </a:p>
        </p:txBody>
      </p:sp>
    </p:spTree>
    <p:extLst>
      <p:ext uri="{BB962C8B-B14F-4D97-AF65-F5344CB8AC3E}">
        <p14:creationId xmlns:p14="http://schemas.microsoft.com/office/powerpoint/2010/main" val="3076281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D2B5B2-3FCE-433D-A149-13BC48907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EF996-19F9-4E73-B644-8C32887F2C9D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2DC287A-A3F1-4F1A-A002-116826321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61" y="109489"/>
            <a:ext cx="7577426" cy="701226"/>
          </a:xfrm>
        </p:spPr>
        <p:txBody>
          <a:bodyPr>
            <a:noAutofit/>
          </a:bodyPr>
          <a:lstStyle/>
          <a:p>
            <a:r>
              <a:rPr lang="en-US" sz="2800" dirty="0"/>
              <a:t>Kiyatec’s spheroids contain all cells present in the primary tumor</a:t>
            </a:r>
          </a:p>
        </p:txBody>
      </p:sp>
      <p:pic>
        <p:nvPicPr>
          <p:cNvPr id="32" name="Picture 31" descr="Graphical user interface&#10;&#10;Description automatically generated">
            <a:extLst>
              <a:ext uri="{FF2B5EF4-FFF2-40B4-BE49-F238E27FC236}">
                <a16:creationId xmlns:a16="http://schemas.microsoft.com/office/drawing/2014/main" id="{8EC71B7F-CE0B-4B49-8D37-DEE10EB2E3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117" y="1012217"/>
            <a:ext cx="9433932" cy="530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7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88E4BB-F17B-7EE9-4205-41F2200B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5110" y="6545946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F0EF996-19F9-4E73-B644-8C32887F2C9D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748D089-764C-802C-DCA4-35E2A3146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43" y="157375"/>
            <a:ext cx="11645967" cy="7012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kern="1200" dirty="0">
                <a:latin typeface="+mj-lt"/>
                <a:ea typeface="+mj-ea"/>
                <a:cs typeface="+mj-cs"/>
              </a:rPr>
              <a:t>In Vivo Model Selection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A85F01AB-AA3D-49A6-4580-0A89981E94DE}"/>
              </a:ext>
            </a:extLst>
          </p:cNvPr>
          <p:cNvSpPr txBox="1">
            <a:spLocks/>
          </p:cNvSpPr>
          <p:nvPr/>
        </p:nvSpPr>
        <p:spPr>
          <a:xfrm>
            <a:off x="152343" y="2035768"/>
            <a:ext cx="4795019" cy="429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80000"/>
              <a:buBlip>
                <a:blip r:embed="rId2"/>
              </a:buBlip>
              <a:defRPr/>
            </a:pPr>
            <a:r>
              <a:rPr lang="en-US" sz="2600" b="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Kiyatec</a:t>
            </a:r>
            <a:r>
              <a:rPr lang="en-US" sz="2600" b="0" dirty="0">
                <a:solidFill>
                  <a:prstClr val="black">
                    <a:lumMod val="75000"/>
                    <a:lumOff val="25000"/>
                  </a:prstClr>
                </a:solidFill>
              </a:rPr>
              <a:t> has been performing </a:t>
            </a:r>
            <a:r>
              <a:rPr lang="en-US" sz="2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ex vivo PDX screening for model selection </a:t>
            </a:r>
            <a:r>
              <a:rPr lang="en-US" sz="2600" b="0" dirty="0">
                <a:solidFill>
                  <a:prstClr val="black">
                    <a:lumMod val="75000"/>
                    <a:lumOff val="25000"/>
                  </a:prstClr>
                </a:solidFill>
              </a:rPr>
              <a:t>for almost 10 years.</a:t>
            </a:r>
          </a:p>
          <a:p>
            <a:pPr>
              <a:buSzPct val="80000"/>
              <a:buBlip>
                <a:blip r:embed="rId2"/>
              </a:buBlip>
              <a:defRPr/>
            </a:pPr>
            <a:r>
              <a:rPr lang="en-US" sz="2600" b="0" dirty="0">
                <a:solidFill>
                  <a:prstClr val="black">
                    <a:lumMod val="75000"/>
                    <a:lumOff val="25000"/>
                  </a:prstClr>
                </a:solidFill>
              </a:rPr>
              <a:t>Dozens of models can be screened across dozens of compounds </a:t>
            </a:r>
            <a:r>
              <a:rPr lang="en-US" sz="2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quicker and cheaper than in vivo</a:t>
            </a:r>
          </a:p>
          <a:p>
            <a:pPr marL="0" indent="0">
              <a:buSzPct val="80000"/>
              <a:buNone/>
              <a:defRPr/>
            </a:pPr>
            <a:endParaRPr lang="en-US" sz="2600" b="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77755F-2522-DF00-839A-3797CA7FE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870" y="1473793"/>
            <a:ext cx="6624787" cy="4294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9248EBE-484C-5E9E-9332-56099F1C6BEF}"/>
              </a:ext>
            </a:extLst>
          </p:cNvPr>
          <p:cNvSpPr/>
          <p:nvPr/>
        </p:nvSpPr>
        <p:spPr>
          <a:xfrm>
            <a:off x="5979560" y="2794571"/>
            <a:ext cx="1099334" cy="195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hape, arrow&#10;&#10;Description automatically generated with medium confidence">
            <a:extLst>
              <a:ext uri="{FF2B5EF4-FFF2-40B4-BE49-F238E27FC236}">
                <a16:creationId xmlns:a16="http://schemas.microsoft.com/office/drawing/2014/main" id="{5C0ABEB8-8C98-FFB0-6694-854A792104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57" y="5592807"/>
            <a:ext cx="4013200" cy="56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51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88E4BB-F17B-7EE9-4205-41F2200B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5110" y="6545946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F0EF996-19F9-4E73-B644-8C32887F2C9D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748D089-764C-802C-DCA4-35E2A3146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" y="157375"/>
            <a:ext cx="11676390" cy="7012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kern="1200" dirty="0">
                <a:latin typeface="+mj-lt"/>
                <a:ea typeface="+mj-ea"/>
                <a:cs typeface="+mj-cs"/>
              </a:rPr>
              <a:t>In Vivo Model Selection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C30441-2B95-EA05-F880-893812D89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5" y="1526282"/>
            <a:ext cx="2972149" cy="182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7937C3-F423-258B-9E2E-149A62EDE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67" y="3802714"/>
            <a:ext cx="2393997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54D15C-AA90-C098-F8F4-480248D3B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1833" y="3802714"/>
            <a:ext cx="2392878" cy="182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42CDEB-E29F-2E75-A572-C47FE6C444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4687" y="3802714"/>
            <a:ext cx="3210824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BCEC0E-3DEF-AAC8-4576-77C6D606C1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2039" y="1526282"/>
            <a:ext cx="3087608" cy="1828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30DAE8-183D-FF88-899F-C33E9A1CE6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3579" y="1526282"/>
            <a:ext cx="2905275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2FFAFB-D168-AF19-FE3B-7926C3B65C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6160" y="3802714"/>
            <a:ext cx="2382150" cy="1828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9F2D56-601D-705C-DDD2-A42819AD0C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2833" y="1526282"/>
            <a:ext cx="2815305" cy="1828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7C55C9-964E-D176-FF46-814CB8AA370F}"/>
              </a:ext>
            </a:extLst>
          </p:cNvPr>
          <p:cNvSpPr txBox="1"/>
          <p:nvPr/>
        </p:nvSpPr>
        <p:spPr>
          <a:xfrm>
            <a:off x="1207008" y="1033272"/>
            <a:ext cx="9710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Ex Vivo Drug Response Curves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E86EC7-9E8B-14B5-8456-531262F2FA93}"/>
              </a:ext>
            </a:extLst>
          </p:cNvPr>
          <p:cNvSpPr txBox="1"/>
          <p:nvPr/>
        </p:nvSpPr>
        <p:spPr>
          <a:xfrm>
            <a:off x="1203960" y="3316224"/>
            <a:ext cx="9710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In Vivo Treatment/Control (%T/C)</a:t>
            </a:r>
          </a:p>
        </p:txBody>
      </p:sp>
    </p:spTree>
    <p:extLst>
      <p:ext uri="{BB962C8B-B14F-4D97-AF65-F5344CB8AC3E}">
        <p14:creationId xmlns:p14="http://schemas.microsoft.com/office/powerpoint/2010/main" val="39372857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63AC61-FE72-43B5-E6E4-56049C9CE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EF996-19F9-4E73-B644-8C32887F2C9D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63B8155-2671-5A9F-3329-A7B01F25B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" y="157375"/>
            <a:ext cx="8199120" cy="701226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PDX tissues can be utilized to triage in vivo study selection</a:t>
            </a:r>
            <a:endParaRPr lang="en-US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B29F00-EC9D-0D75-C3C4-CE83BFCCF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64" y="1791870"/>
            <a:ext cx="6573258" cy="3069360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828E67-B597-EFD9-FD48-8563B0C9B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8580" y="1688321"/>
            <a:ext cx="3267075" cy="3171186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82F0B8C-0535-1259-8D4A-EFF91F861978}"/>
              </a:ext>
            </a:extLst>
          </p:cNvPr>
          <p:cNvSpPr txBox="1"/>
          <p:nvPr/>
        </p:nvSpPr>
        <p:spPr>
          <a:xfrm>
            <a:off x="674751" y="5526575"/>
            <a:ext cx="108424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800" b="0" i="0" u="none" strike="noStrike" baseline="0" dirty="0">
                <a:solidFill>
                  <a:srgbClr val="3E3E3E"/>
                </a:solidFill>
                <a:latin typeface="PT Serif" panose="020A0603040505020204" pitchFamily="18" charset="0"/>
              </a:rPr>
              <a:t>The KIYA-</a:t>
            </a:r>
            <a:r>
              <a:rPr lang="en-US" dirty="0">
                <a:solidFill>
                  <a:srgbClr val="3E3E3E"/>
                </a:solidFill>
                <a:latin typeface="PT Serif" panose="020A0603040505020204" pitchFamily="18" charset="0"/>
              </a:rPr>
              <a:t>predict platform lets you to r</a:t>
            </a:r>
            <a:r>
              <a:rPr lang="en-US" sz="1800" b="0" i="0" u="none" strike="noStrike" baseline="0" dirty="0">
                <a:solidFill>
                  <a:srgbClr val="3E3E3E"/>
                </a:solidFill>
                <a:latin typeface="PT Serif" panose="020A0603040505020204" pitchFamily="18" charset="0"/>
              </a:rPr>
              <a:t>ank order one drug across multiple PDX models allowing you to identify responders and non-responders, saving time and money on model selection.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E7A123-6C1D-AAF9-B2EB-1E990913AA15}"/>
              </a:ext>
            </a:extLst>
          </p:cNvPr>
          <p:cNvSpPr txBox="1"/>
          <p:nvPr/>
        </p:nvSpPr>
        <p:spPr>
          <a:xfrm>
            <a:off x="789213" y="5008318"/>
            <a:ext cx="103781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baseline="0" dirty="0">
                <a:solidFill>
                  <a:srgbClr val="3E3E3E"/>
                </a:solidFill>
                <a:latin typeface="PT Serif" panose="020A0603040505020204" pitchFamily="18" charset="0"/>
              </a:rPr>
              <a:t>*</a:t>
            </a:r>
            <a:r>
              <a:rPr lang="en-US" sz="1400" b="1" i="0" u="none" strike="noStrike" baseline="0" dirty="0">
                <a:solidFill>
                  <a:srgbClr val="3E3E3E"/>
                </a:solidFill>
                <a:latin typeface="PT Serif" panose="020A0603040505020204" pitchFamily="18" charset="0"/>
              </a:rPr>
              <a:t>Red </a:t>
            </a:r>
            <a:r>
              <a:rPr lang="en-US" sz="1400" b="1" dirty="0">
                <a:solidFill>
                  <a:srgbClr val="3E3E3E"/>
                </a:solidFill>
                <a:latin typeface="PT Serif" panose="020A0603040505020204" pitchFamily="18" charset="0"/>
              </a:rPr>
              <a:t> = </a:t>
            </a:r>
            <a:r>
              <a:rPr lang="en-US" sz="1400" b="1" i="0" u="none" strike="noStrike" baseline="0" dirty="0">
                <a:solidFill>
                  <a:srgbClr val="3E3E3E"/>
                </a:solidFill>
                <a:latin typeface="PT Serif" panose="020A0603040505020204" pitchFamily="18" charset="0"/>
              </a:rPr>
              <a:t>drug resistant model developed from the blue model. The ex vivo data replicates the in vivo acquired resistance</a:t>
            </a:r>
          </a:p>
        </p:txBody>
      </p:sp>
      <p:sp>
        <p:nvSpPr>
          <p:cNvPr id="16" name="Arrow: Left-Right 15">
            <a:extLst>
              <a:ext uri="{FF2B5EF4-FFF2-40B4-BE49-F238E27FC236}">
                <a16:creationId xmlns:a16="http://schemas.microsoft.com/office/drawing/2014/main" id="{D687D0AF-5EE0-3D3E-D93F-961CB6CB143F}"/>
              </a:ext>
            </a:extLst>
          </p:cNvPr>
          <p:cNvSpPr/>
          <p:nvPr/>
        </p:nvSpPr>
        <p:spPr>
          <a:xfrm>
            <a:off x="7081085" y="3182219"/>
            <a:ext cx="866784" cy="36021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BCE97DE-67B5-069F-22B0-1B6CED226630}"/>
              </a:ext>
            </a:extLst>
          </p:cNvPr>
          <p:cNvSpPr/>
          <p:nvPr/>
        </p:nvSpPr>
        <p:spPr>
          <a:xfrm>
            <a:off x="406400" y="1524000"/>
            <a:ext cx="11143825" cy="339350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995413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1A3CE2-20D5-83C8-7290-3B02FB770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EF996-19F9-4E73-B644-8C32887F2C9D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D21765-2BA8-7C6F-21CA-05D682D71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735" y="157375"/>
            <a:ext cx="10065639" cy="701226"/>
          </a:xfrm>
        </p:spPr>
        <p:txBody>
          <a:bodyPr>
            <a:noAutofit/>
          </a:bodyPr>
          <a:lstStyle/>
          <a:p>
            <a:r>
              <a:rPr lang="en-US" sz="2800" dirty="0"/>
              <a:t>Published Correlation with Clinical Outcomes</a:t>
            </a:r>
          </a:p>
        </p:txBody>
      </p:sp>
      <p:graphicFrame>
        <p:nvGraphicFramePr>
          <p:cNvPr id="8" name="object 67">
            <a:extLst>
              <a:ext uri="{FF2B5EF4-FFF2-40B4-BE49-F238E27FC236}">
                <a16:creationId xmlns:a16="http://schemas.microsoft.com/office/drawing/2014/main" id="{49415965-3535-AD4A-A4D4-CB6180E30C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0381989"/>
              </p:ext>
            </p:extLst>
          </p:nvPr>
        </p:nvGraphicFramePr>
        <p:xfrm>
          <a:off x="269421" y="4932617"/>
          <a:ext cx="5167423" cy="946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21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2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86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13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27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18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4471C4"/>
                      </a:solidFill>
                      <a:prstDash val="solid"/>
                    </a:lnT>
                    <a:lnB w="6350">
                      <a:solidFill>
                        <a:srgbClr val="4471C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50" dirty="0">
                        <a:latin typeface="Times New Roman"/>
                        <a:cs typeface="Times New Roman"/>
                      </a:endParaRPr>
                    </a:p>
                    <a:p>
                      <a:pPr marR="270510" algn="ctr">
                        <a:lnSpc>
                          <a:spcPts val="1355"/>
                        </a:lnSpc>
                      </a:pPr>
                      <a:r>
                        <a:rPr sz="1150" dirty="0">
                          <a:latin typeface="Calibri"/>
                          <a:cs typeface="Calibri"/>
                        </a:rPr>
                        <a:t>n,</a:t>
                      </a:r>
                      <a:r>
                        <a:rPr sz="11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total</a:t>
                      </a:r>
                      <a:endParaRPr sz="1150" dirty="0">
                        <a:latin typeface="Calibri"/>
                        <a:cs typeface="Calibri"/>
                      </a:endParaRPr>
                    </a:p>
                  </a:txBody>
                  <a:tcPr marL="0" marR="0" marT="4445" marB="0" anchor="ctr">
                    <a:lnT w="6350">
                      <a:solidFill>
                        <a:srgbClr val="4471C4"/>
                      </a:solidFill>
                      <a:prstDash val="solid"/>
                    </a:lnT>
                    <a:lnB w="6350">
                      <a:solidFill>
                        <a:srgbClr val="4471C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6515" algn="ctr">
                        <a:lnSpc>
                          <a:spcPts val="1285"/>
                        </a:lnSpc>
                      </a:pPr>
                      <a:r>
                        <a:rPr sz="1150" dirty="0">
                          <a:latin typeface="Calibri"/>
                          <a:cs typeface="Calibri"/>
                        </a:rPr>
                        <a:t>Test</a:t>
                      </a:r>
                      <a:r>
                        <a:rPr sz="115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Responders</a:t>
                      </a:r>
                      <a:endParaRPr sz="1150" dirty="0">
                        <a:latin typeface="Calibri"/>
                        <a:cs typeface="Calibri"/>
                      </a:endParaRPr>
                    </a:p>
                    <a:p>
                      <a:pPr marR="56515" algn="ctr">
                        <a:lnSpc>
                          <a:spcPts val="1355"/>
                        </a:lnSpc>
                        <a:spcBef>
                          <a:spcPts val="190"/>
                        </a:spcBef>
                      </a:pPr>
                      <a:r>
                        <a:rPr sz="1150" dirty="0">
                          <a:latin typeface="Calibri"/>
                          <a:cs typeface="Calibri"/>
                        </a:rPr>
                        <a:t>PFS,</a:t>
                      </a:r>
                      <a:r>
                        <a:rPr sz="115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months</a:t>
                      </a:r>
                      <a:endParaRPr sz="115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T w="6350">
                      <a:solidFill>
                        <a:srgbClr val="4471C4"/>
                      </a:solidFill>
                      <a:prstDash val="solid"/>
                    </a:lnT>
                    <a:lnB w="6350">
                      <a:solidFill>
                        <a:srgbClr val="4471C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735" algn="ctr">
                        <a:lnSpc>
                          <a:spcPts val="1285"/>
                        </a:lnSpc>
                      </a:pPr>
                      <a:r>
                        <a:rPr sz="1150" dirty="0">
                          <a:latin typeface="Calibri"/>
                          <a:cs typeface="Calibri"/>
                        </a:rPr>
                        <a:t>Test</a:t>
                      </a:r>
                      <a:r>
                        <a:rPr sz="11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Non-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Responders</a:t>
                      </a:r>
                      <a:endParaRPr sz="1150" dirty="0">
                        <a:latin typeface="Calibri"/>
                        <a:cs typeface="Calibri"/>
                      </a:endParaRPr>
                    </a:p>
                    <a:p>
                      <a:pPr marL="164465" algn="ctr">
                        <a:lnSpc>
                          <a:spcPts val="1355"/>
                        </a:lnSpc>
                        <a:spcBef>
                          <a:spcPts val="190"/>
                        </a:spcBef>
                      </a:pPr>
                      <a:r>
                        <a:rPr sz="1150" dirty="0">
                          <a:latin typeface="Calibri"/>
                          <a:cs typeface="Calibri"/>
                        </a:rPr>
                        <a:t>PFS,</a:t>
                      </a:r>
                      <a:r>
                        <a:rPr sz="115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months</a:t>
                      </a:r>
                      <a:endParaRPr sz="115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T w="6350">
                      <a:solidFill>
                        <a:srgbClr val="4471C4"/>
                      </a:solidFill>
                      <a:prstDash val="solid"/>
                    </a:lnT>
                    <a:lnB w="6350">
                      <a:solidFill>
                        <a:srgbClr val="4471C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135" algn="ctr">
                        <a:lnSpc>
                          <a:spcPts val="1285"/>
                        </a:lnSpc>
                      </a:pPr>
                      <a:r>
                        <a:rPr sz="1150" dirty="0">
                          <a:latin typeface="Calibri"/>
                          <a:cs typeface="Calibri"/>
                        </a:rPr>
                        <a:t>p-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value</a:t>
                      </a:r>
                      <a:endParaRPr sz="1150" dirty="0">
                        <a:latin typeface="Calibri"/>
                        <a:cs typeface="Calibri"/>
                      </a:endParaRPr>
                    </a:p>
                    <a:p>
                      <a:pPr marL="62230" algn="ctr">
                        <a:lnSpc>
                          <a:spcPts val="1355"/>
                        </a:lnSpc>
                        <a:spcBef>
                          <a:spcPts val="190"/>
                        </a:spcBef>
                      </a:pPr>
                      <a:r>
                        <a:rPr sz="1150" spc="-10" dirty="0">
                          <a:latin typeface="Calibri"/>
                          <a:cs typeface="Calibri"/>
                        </a:rPr>
                        <a:t>(Wilcoxon)</a:t>
                      </a:r>
                      <a:endParaRPr sz="115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T w="6350">
                      <a:solidFill>
                        <a:srgbClr val="4471C4"/>
                      </a:solidFill>
                      <a:prstDash val="solid"/>
                    </a:lnT>
                    <a:lnB w="6350">
                      <a:solidFill>
                        <a:srgbClr val="4471C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955">
                <a:tc>
                  <a:txBody>
                    <a:bodyPr/>
                    <a:lstStyle/>
                    <a:p>
                      <a:pPr marR="103505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150" spc="-25" dirty="0">
                          <a:latin typeface="Calibri"/>
                          <a:cs typeface="Calibri"/>
                        </a:rPr>
                        <a:t>PFS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R="102870" algn="ctr">
                        <a:lnSpc>
                          <a:spcPts val="1350"/>
                        </a:lnSpc>
                        <a:spcBef>
                          <a:spcPts val="195"/>
                        </a:spcBef>
                      </a:pPr>
                      <a:r>
                        <a:rPr sz="1150" spc="-10" dirty="0">
                          <a:latin typeface="Calibri"/>
                          <a:cs typeface="Calibri"/>
                        </a:rPr>
                        <a:t>(median)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T w="6350">
                      <a:solidFill>
                        <a:srgbClr val="4471C4"/>
                      </a:solidFill>
                      <a:prstDash val="solid"/>
                    </a:lnT>
                    <a:lnB w="6350">
                      <a:solidFill>
                        <a:srgbClr val="4471C4"/>
                      </a:solidFill>
                      <a:prstDash val="solid"/>
                    </a:lnB>
                    <a:solidFill>
                      <a:srgbClr val="4471C4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269875" algn="ctr">
                        <a:lnSpc>
                          <a:spcPct val="100000"/>
                        </a:lnSpc>
                        <a:spcBef>
                          <a:spcPts val="930"/>
                        </a:spcBef>
                      </a:pPr>
                      <a:r>
                        <a:rPr lang="en-US" sz="1150" spc="-25" dirty="0">
                          <a:latin typeface="Calibri"/>
                          <a:cs typeface="Calibri"/>
                        </a:rPr>
                        <a:t>35</a:t>
                      </a:r>
                      <a:endParaRPr sz="1150" dirty="0">
                        <a:latin typeface="Calibri"/>
                        <a:cs typeface="Calibri"/>
                      </a:endParaRPr>
                    </a:p>
                  </a:txBody>
                  <a:tcPr marL="0" marR="0" marT="118110" marB="0" anchor="ctr">
                    <a:lnT w="6350">
                      <a:solidFill>
                        <a:srgbClr val="4471C4"/>
                      </a:solidFill>
                      <a:prstDash val="solid"/>
                    </a:lnT>
                    <a:lnB w="6350">
                      <a:solidFill>
                        <a:srgbClr val="4471C4"/>
                      </a:solidFill>
                      <a:prstDash val="solid"/>
                    </a:lnB>
                    <a:solidFill>
                      <a:srgbClr val="4471C4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58419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lang="en-US" sz="1150" spc="-25" dirty="0">
                          <a:latin typeface="Calibri"/>
                          <a:cs typeface="Calibri"/>
                        </a:rPr>
                        <a:t>Undefined</a:t>
                      </a:r>
                      <a:endParaRPr sz="1150" dirty="0">
                        <a:latin typeface="Calibri"/>
                        <a:cs typeface="Calibri"/>
                      </a:endParaRPr>
                    </a:p>
                    <a:p>
                      <a:pPr marR="5715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50" spc="-10" dirty="0">
                          <a:latin typeface="Calibri"/>
                          <a:cs typeface="Calibri"/>
                        </a:rPr>
                        <a:t>(n=</a:t>
                      </a:r>
                      <a:r>
                        <a:rPr lang="en-US" sz="1150" spc="-10" dirty="0">
                          <a:latin typeface="Calibri"/>
                          <a:cs typeface="Calibri"/>
                        </a:rPr>
                        <a:t>26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)</a:t>
                      </a:r>
                      <a:endParaRPr sz="1150" dirty="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T w="6350">
                      <a:solidFill>
                        <a:srgbClr val="4471C4"/>
                      </a:solidFill>
                      <a:prstDash val="solid"/>
                    </a:lnT>
                    <a:lnB w="6350">
                      <a:solidFill>
                        <a:srgbClr val="4471C4"/>
                      </a:solidFill>
                      <a:prstDash val="solid"/>
                    </a:lnB>
                    <a:solidFill>
                      <a:srgbClr val="4471C4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26135" marR="654050" indent="635" algn="ctr">
                        <a:lnSpc>
                          <a:spcPts val="1570"/>
                        </a:lnSpc>
                      </a:pPr>
                      <a:r>
                        <a:rPr lang="en-US" sz="1150" spc="-25" dirty="0">
                          <a:latin typeface="Calibri"/>
                          <a:cs typeface="Calibri"/>
                        </a:rPr>
                        <a:t>9</a:t>
                      </a:r>
                    </a:p>
                    <a:p>
                      <a:pPr marL="826135" marR="654050" indent="635" algn="ctr">
                        <a:lnSpc>
                          <a:spcPts val="1570"/>
                        </a:lnSpc>
                      </a:pPr>
                      <a:r>
                        <a:rPr sz="1150" spc="-10" dirty="0">
                          <a:latin typeface="Calibri"/>
                          <a:cs typeface="Calibri"/>
                        </a:rPr>
                        <a:t>(n=</a:t>
                      </a:r>
                      <a:r>
                        <a:rPr lang="en-US" sz="1150" spc="-10" dirty="0">
                          <a:latin typeface="Calibri"/>
                          <a:cs typeface="Calibri"/>
                        </a:rPr>
                        <a:t>9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)</a:t>
                      </a:r>
                      <a:endParaRPr sz="115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6350">
                      <a:solidFill>
                        <a:srgbClr val="4471C4"/>
                      </a:solidFill>
                      <a:prstDash val="solid"/>
                    </a:lnT>
                    <a:lnB w="6350">
                      <a:solidFill>
                        <a:srgbClr val="4471C4"/>
                      </a:solidFill>
                      <a:prstDash val="solid"/>
                    </a:lnB>
                    <a:solidFill>
                      <a:srgbClr val="4471C4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67030">
                        <a:lnSpc>
                          <a:spcPct val="100000"/>
                        </a:lnSpc>
                        <a:spcBef>
                          <a:spcPts val="930"/>
                        </a:spcBef>
                      </a:pPr>
                      <a:r>
                        <a:rPr sz="1150" b="1" spc="-10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0.0</a:t>
                      </a:r>
                      <a:r>
                        <a:rPr lang="en-US" sz="1150" b="1" spc="-10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150" dirty="0">
                        <a:latin typeface="Calibri"/>
                        <a:cs typeface="Calibri"/>
                      </a:endParaRPr>
                    </a:p>
                  </a:txBody>
                  <a:tcPr marL="0" marR="0" marT="118110" marB="0">
                    <a:lnT w="6350">
                      <a:solidFill>
                        <a:srgbClr val="4471C4"/>
                      </a:solidFill>
                      <a:prstDash val="solid"/>
                    </a:lnT>
                    <a:lnB w="6350">
                      <a:solidFill>
                        <a:srgbClr val="4471C4"/>
                      </a:solidFill>
                      <a:prstDash val="solid"/>
                    </a:lnB>
                    <a:solidFill>
                      <a:srgbClr val="4471C4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D31925B-4126-7F55-966C-CA64C824EC1D}"/>
              </a:ext>
            </a:extLst>
          </p:cNvPr>
          <p:cNvCxnSpPr/>
          <p:nvPr/>
        </p:nvCxnSpPr>
        <p:spPr>
          <a:xfrm>
            <a:off x="5961888" y="2148840"/>
            <a:ext cx="0" cy="37124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FDBCA9B-10E4-9A8D-F8FB-E7EFA03207CF}"/>
              </a:ext>
            </a:extLst>
          </p:cNvPr>
          <p:cNvSpPr txBox="1"/>
          <p:nvPr/>
        </p:nvSpPr>
        <p:spPr>
          <a:xfrm>
            <a:off x="155784" y="951044"/>
            <a:ext cx="56937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Ovarian Cancer Carboplatin/Paclitaxel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768BB4-1DDB-0101-E8F2-760442846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52" y="2068830"/>
            <a:ext cx="5812536" cy="2720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AF75CE-B8F3-7614-331A-CE16F09337DE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t="18346"/>
          <a:stretch/>
        </p:blipFill>
        <p:spPr>
          <a:xfrm>
            <a:off x="6230113" y="2068830"/>
            <a:ext cx="5815584" cy="27249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C44F61-C10E-934B-271D-380F5CF25E9D}"/>
              </a:ext>
            </a:extLst>
          </p:cNvPr>
          <p:cNvSpPr txBox="1"/>
          <p:nvPr/>
        </p:nvSpPr>
        <p:spPr>
          <a:xfrm>
            <a:off x="6342494" y="951044"/>
            <a:ext cx="56937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High-Grade Glioma</a:t>
            </a:r>
          </a:p>
          <a:p>
            <a:pPr algn="ctr"/>
            <a:r>
              <a:rPr lang="en-US" sz="3200" dirty="0"/>
              <a:t>Temozolomide</a:t>
            </a:r>
          </a:p>
        </p:txBody>
      </p:sp>
      <p:graphicFrame>
        <p:nvGraphicFramePr>
          <p:cNvPr id="10" name="object 67">
            <a:extLst>
              <a:ext uri="{FF2B5EF4-FFF2-40B4-BE49-F238E27FC236}">
                <a16:creationId xmlns:a16="http://schemas.microsoft.com/office/drawing/2014/main" id="{5792BC2F-E4D3-6CEC-CBBB-EF9F030A9F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716035"/>
              </p:ext>
            </p:extLst>
          </p:nvPr>
        </p:nvGraphicFramePr>
        <p:xfrm>
          <a:off x="6554193" y="4936427"/>
          <a:ext cx="5167423" cy="9465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21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2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86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13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27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21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4471C4"/>
                      </a:solidFill>
                      <a:prstDash val="solid"/>
                    </a:lnT>
                    <a:lnB w="6350">
                      <a:solidFill>
                        <a:srgbClr val="4471C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50" dirty="0">
                        <a:latin typeface="Times New Roman"/>
                        <a:cs typeface="Times New Roman"/>
                      </a:endParaRPr>
                    </a:p>
                    <a:p>
                      <a:pPr marR="270510" algn="ctr">
                        <a:lnSpc>
                          <a:spcPts val="1355"/>
                        </a:lnSpc>
                      </a:pPr>
                      <a:r>
                        <a:rPr sz="1150" dirty="0">
                          <a:latin typeface="Calibri"/>
                          <a:cs typeface="Calibri"/>
                        </a:rPr>
                        <a:t>n,</a:t>
                      </a:r>
                      <a:r>
                        <a:rPr sz="11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total</a:t>
                      </a:r>
                      <a:endParaRPr sz="1150" dirty="0">
                        <a:latin typeface="Calibri"/>
                        <a:cs typeface="Calibri"/>
                      </a:endParaRPr>
                    </a:p>
                  </a:txBody>
                  <a:tcPr marL="0" marR="0" marT="4445" marB="0" anchor="ctr">
                    <a:lnT w="6350">
                      <a:solidFill>
                        <a:srgbClr val="4471C4"/>
                      </a:solidFill>
                      <a:prstDash val="solid"/>
                    </a:lnT>
                    <a:lnB w="6350">
                      <a:solidFill>
                        <a:srgbClr val="4471C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56515" algn="ctr">
                        <a:lnSpc>
                          <a:spcPts val="1285"/>
                        </a:lnSpc>
                      </a:pPr>
                      <a:r>
                        <a:rPr sz="1150" dirty="0">
                          <a:latin typeface="Calibri"/>
                          <a:cs typeface="Calibri"/>
                        </a:rPr>
                        <a:t>Test</a:t>
                      </a:r>
                      <a:r>
                        <a:rPr sz="115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Responders</a:t>
                      </a:r>
                      <a:endParaRPr sz="1150" dirty="0">
                        <a:latin typeface="Calibri"/>
                        <a:cs typeface="Calibri"/>
                      </a:endParaRPr>
                    </a:p>
                    <a:p>
                      <a:pPr marR="56515" algn="ctr">
                        <a:lnSpc>
                          <a:spcPts val="1355"/>
                        </a:lnSpc>
                        <a:spcBef>
                          <a:spcPts val="190"/>
                        </a:spcBef>
                      </a:pPr>
                      <a:r>
                        <a:rPr sz="1150" dirty="0">
                          <a:latin typeface="Calibri"/>
                          <a:cs typeface="Calibri"/>
                        </a:rPr>
                        <a:t>PFS,</a:t>
                      </a:r>
                      <a:r>
                        <a:rPr sz="115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months</a:t>
                      </a:r>
                      <a:endParaRPr sz="115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T w="6350">
                      <a:solidFill>
                        <a:srgbClr val="4471C4"/>
                      </a:solidFill>
                      <a:prstDash val="solid"/>
                    </a:lnT>
                    <a:lnB w="6350">
                      <a:solidFill>
                        <a:srgbClr val="4471C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735" algn="ctr">
                        <a:lnSpc>
                          <a:spcPts val="1285"/>
                        </a:lnSpc>
                      </a:pPr>
                      <a:r>
                        <a:rPr sz="1150" dirty="0">
                          <a:latin typeface="Calibri"/>
                          <a:cs typeface="Calibri"/>
                        </a:rPr>
                        <a:t>Test</a:t>
                      </a:r>
                      <a:r>
                        <a:rPr sz="11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dirty="0">
                          <a:latin typeface="Calibri"/>
                          <a:cs typeface="Calibri"/>
                        </a:rPr>
                        <a:t>Non-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Responders</a:t>
                      </a:r>
                      <a:endParaRPr sz="1150" dirty="0">
                        <a:latin typeface="Calibri"/>
                        <a:cs typeface="Calibri"/>
                      </a:endParaRPr>
                    </a:p>
                    <a:p>
                      <a:pPr marL="164465" algn="ctr">
                        <a:lnSpc>
                          <a:spcPts val="1355"/>
                        </a:lnSpc>
                        <a:spcBef>
                          <a:spcPts val="190"/>
                        </a:spcBef>
                      </a:pPr>
                      <a:r>
                        <a:rPr sz="1150" dirty="0">
                          <a:latin typeface="Calibri"/>
                          <a:cs typeface="Calibri"/>
                        </a:rPr>
                        <a:t>PFS,</a:t>
                      </a:r>
                      <a:r>
                        <a:rPr sz="115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months</a:t>
                      </a:r>
                      <a:endParaRPr sz="115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T w="6350">
                      <a:solidFill>
                        <a:srgbClr val="4471C4"/>
                      </a:solidFill>
                      <a:prstDash val="solid"/>
                    </a:lnT>
                    <a:lnB w="6350">
                      <a:solidFill>
                        <a:srgbClr val="4471C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135" algn="ctr">
                        <a:lnSpc>
                          <a:spcPts val="1285"/>
                        </a:lnSpc>
                      </a:pPr>
                      <a:r>
                        <a:rPr sz="1150" dirty="0">
                          <a:latin typeface="Calibri"/>
                          <a:cs typeface="Calibri"/>
                        </a:rPr>
                        <a:t>p-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value</a:t>
                      </a:r>
                      <a:endParaRPr sz="1150" dirty="0">
                        <a:latin typeface="Calibri"/>
                        <a:cs typeface="Calibri"/>
                      </a:endParaRPr>
                    </a:p>
                    <a:p>
                      <a:pPr marL="62230" algn="ctr">
                        <a:lnSpc>
                          <a:spcPts val="1355"/>
                        </a:lnSpc>
                        <a:spcBef>
                          <a:spcPts val="190"/>
                        </a:spcBef>
                      </a:pPr>
                      <a:r>
                        <a:rPr sz="1150" spc="-10" dirty="0">
                          <a:latin typeface="Calibri"/>
                          <a:cs typeface="Calibri"/>
                        </a:rPr>
                        <a:t>(Wilcoxon)</a:t>
                      </a:r>
                      <a:endParaRPr sz="115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T w="6350">
                      <a:solidFill>
                        <a:srgbClr val="4471C4"/>
                      </a:solidFill>
                      <a:prstDash val="solid"/>
                    </a:lnT>
                    <a:lnB w="6350">
                      <a:solidFill>
                        <a:srgbClr val="4471C4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955">
                <a:tc>
                  <a:txBody>
                    <a:bodyPr/>
                    <a:lstStyle/>
                    <a:p>
                      <a:pPr marR="103505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150" spc="-25" dirty="0">
                          <a:latin typeface="Calibri"/>
                          <a:cs typeface="Calibri"/>
                        </a:rPr>
                        <a:t>PFS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R="102870" algn="ctr">
                        <a:lnSpc>
                          <a:spcPts val="1350"/>
                        </a:lnSpc>
                        <a:spcBef>
                          <a:spcPts val="195"/>
                        </a:spcBef>
                      </a:pPr>
                      <a:r>
                        <a:rPr sz="1150" spc="-10" dirty="0">
                          <a:latin typeface="Calibri"/>
                          <a:cs typeface="Calibri"/>
                        </a:rPr>
                        <a:t>(median)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T w="6350">
                      <a:solidFill>
                        <a:srgbClr val="4471C4"/>
                      </a:solidFill>
                      <a:prstDash val="solid"/>
                    </a:lnT>
                    <a:lnB w="6350">
                      <a:solidFill>
                        <a:srgbClr val="4471C4"/>
                      </a:solidFill>
                      <a:prstDash val="solid"/>
                    </a:lnB>
                    <a:solidFill>
                      <a:srgbClr val="4471C4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269875" algn="ctr">
                        <a:lnSpc>
                          <a:spcPct val="100000"/>
                        </a:lnSpc>
                        <a:spcBef>
                          <a:spcPts val="930"/>
                        </a:spcBef>
                      </a:pPr>
                      <a:r>
                        <a:rPr sz="1150" spc="-25" dirty="0">
                          <a:latin typeface="Calibri"/>
                          <a:cs typeface="Calibri"/>
                        </a:rPr>
                        <a:t>42</a:t>
                      </a:r>
                      <a:endParaRPr sz="1150" dirty="0">
                        <a:latin typeface="Calibri"/>
                        <a:cs typeface="Calibri"/>
                      </a:endParaRPr>
                    </a:p>
                  </a:txBody>
                  <a:tcPr marL="0" marR="0" marT="118110" marB="0" anchor="ctr">
                    <a:lnT w="6350">
                      <a:solidFill>
                        <a:srgbClr val="4471C4"/>
                      </a:solidFill>
                      <a:prstDash val="solid"/>
                    </a:lnT>
                    <a:lnB w="6350">
                      <a:solidFill>
                        <a:srgbClr val="4471C4"/>
                      </a:solidFill>
                      <a:prstDash val="solid"/>
                    </a:lnB>
                    <a:solidFill>
                      <a:srgbClr val="4471C4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58419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150" spc="-25" dirty="0">
                          <a:latin typeface="Calibri"/>
                          <a:cs typeface="Calibri"/>
                        </a:rPr>
                        <a:t>9.1</a:t>
                      </a:r>
                      <a:endParaRPr sz="1150" dirty="0">
                        <a:latin typeface="Calibri"/>
                        <a:cs typeface="Calibri"/>
                      </a:endParaRPr>
                    </a:p>
                    <a:p>
                      <a:pPr marR="5715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150" spc="-10" dirty="0">
                          <a:latin typeface="Calibri"/>
                          <a:cs typeface="Calibri"/>
                        </a:rPr>
                        <a:t>(n=9)</a:t>
                      </a:r>
                      <a:endParaRPr sz="1150" dirty="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T w="6350">
                      <a:solidFill>
                        <a:srgbClr val="4471C4"/>
                      </a:solidFill>
                      <a:prstDash val="solid"/>
                    </a:lnT>
                    <a:lnB w="6350">
                      <a:solidFill>
                        <a:srgbClr val="4471C4"/>
                      </a:solidFill>
                      <a:prstDash val="solid"/>
                    </a:lnB>
                    <a:solidFill>
                      <a:srgbClr val="4471C4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826135" marR="654050" indent="635" algn="ctr">
                        <a:lnSpc>
                          <a:spcPts val="1570"/>
                        </a:lnSpc>
                      </a:pPr>
                      <a:r>
                        <a:rPr sz="1150" spc="-25" dirty="0">
                          <a:latin typeface="Calibri"/>
                          <a:cs typeface="Calibri"/>
                        </a:rPr>
                        <a:t>5.4 </a:t>
                      </a:r>
                      <a:r>
                        <a:rPr sz="1150" spc="-10" dirty="0">
                          <a:latin typeface="Calibri"/>
                          <a:cs typeface="Calibri"/>
                        </a:rPr>
                        <a:t>(n=33)</a:t>
                      </a:r>
                      <a:endParaRPr sz="115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6350">
                      <a:solidFill>
                        <a:srgbClr val="4471C4"/>
                      </a:solidFill>
                      <a:prstDash val="solid"/>
                    </a:lnT>
                    <a:lnB w="6350">
                      <a:solidFill>
                        <a:srgbClr val="4471C4"/>
                      </a:solidFill>
                      <a:prstDash val="solid"/>
                    </a:lnB>
                    <a:solidFill>
                      <a:srgbClr val="4471C4">
                        <a:alpha val="1999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67030">
                        <a:lnSpc>
                          <a:spcPct val="100000"/>
                        </a:lnSpc>
                        <a:spcBef>
                          <a:spcPts val="930"/>
                        </a:spcBef>
                      </a:pPr>
                      <a:r>
                        <a:rPr sz="1150" b="1" spc="-10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0.039</a:t>
                      </a:r>
                      <a:endParaRPr sz="1150" dirty="0">
                        <a:latin typeface="Calibri"/>
                        <a:cs typeface="Calibri"/>
                      </a:endParaRPr>
                    </a:p>
                  </a:txBody>
                  <a:tcPr marL="0" marR="0" marT="118110" marB="0">
                    <a:lnT w="6350">
                      <a:solidFill>
                        <a:srgbClr val="4471C4"/>
                      </a:solidFill>
                      <a:prstDash val="solid"/>
                    </a:lnT>
                    <a:lnB w="6350">
                      <a:solidFill>
                        <a:srgbClr val="4471C4"/>
                      </a:solidFill>
                      <a:prstDash val="solid"/>
                    </a:lnB>
                    <a:solidFill>
                      <a:srgbClr val="4471C4">
                        <a:alpha val="1999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8933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0F5439-43E0-441C-A83A-697E11D9E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EF996-19F9-4E73-B644-8C32887F2C9D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9BE9A95-2B3B-4771-9759-37203A702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" y="290830"/>
            <a:ext cx="8369409" cy="429768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KIYA-PREDICT™ multiple assay platforms for solid tumors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B81DFE-AC63-442E-8489-B75305A1E43C}"/>
              </a:ext>
            </a:extLst>
          </p:cNvPr>
          <p:cNvSpPr txBox="1"/>
          <p:nvPr/>
        </p:nvSpPr>
        <p:spPr>
          <a:xfrm>
            <a:off x="7390271" y="1025231"/>
            <a:ext cx="2675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 dirty="0">
                <a:latin typeface="Calibri" panose="020F0502020204030204"/>
              </a:rPr>
              <a:t>Kiyatec’s a</a:t>
            </a:r>
            <a:r>
              <a:rPr kumimoji="0" lang="en-US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ssay</a:t>
            </a: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b="1" u="sng" dirty="0">
                <a:latin typeface="Calibri" panose="020F0502020204030204"/>
              </a:rPr>
              <a:t>p</a:t>
            </a:r>
            <a:r>
              <a:rPr kumimoji="0" lang="en-US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latforms</a:t>
            </a: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Microtumor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CA09F8-EEB7-48F6-946B-8DF953FA381D}"/>
              </a:ext>
            </a:extLst>
          </p:cNvPr>
          <p:cNvSpPr txBox="1"/>
          <p:nvPr/>
        </p:nvSpPr>
        <p:spPr>
          <a:xfrm>
            <a:off x="406508" y="1025231"/>
            <a:ext cx="3961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Inputs : F</a:t>
            </a:r>
            <a:r>
              <a:rPr lang="en-US" b="1" u="sng" dirty="0" err="1">
                <a:latin typeface="Calibri" panose="020F0502020204030204"/>
              </a:rPr>
              <a:t>resh</a:t>
            </a:r>
            <a:r>
              <a:rPr lang="en-US" b="1" u="sng" dirty="0">
                <a:latin typeface="Calibri" panose="020F0502020204030204"/>
              </a:rPr>
              <a:t> / Frozen Primary Human T</a:t>
            </a: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issue, PDX, Cell Lines, Organoids</a:t>
            </a:r>
          </a:p>
        </p:txBody>
      </p:sp>
      <p:sp>
        <p:nvSpPr>
          <p:cNvPr id="13" name="Down Arrow 37">
            <a:extLst>
              <a:ext uri="{FF2B5EF4-FFF2-40B4-BE49-F238E27FC236}">
                <a16:creationId xmlns:a16="http://schemas.microsoft.com/office/drawing/2014/main" id="{92E557CB-2181-46B6-8773-9BEAA64C751D}"/>
              </a:ext>
            </a:extLst>
          </p:cNvPr>
          <p:cNvSpPr/>
          <p:nvPr/>
        </p:nvSpPr>
        <p:spPr>
          <a:xfrm rot="16200000">
            <a:off x="4119294" y="2502251"/>
            <a:ext cx="369319" cy="547868"/>
          </a:xfrm>
          <a:prstGeom prst="downArrow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dist="38100" dir="10800000" algn="r" rotWithShape="0">
              <a:srgbClr val="A2A2A2"/>
            </a:outerShdw>
          </a:effectLst>
        </p:spPr>
        <p:txBody>
          <a:bodyPr lIns="0" tIns="0" rIns="0" bIns="0" rtlCol="0" anchor="t" anchorCtr="0"/>
          <a:lstStyle/>
          <a:p>
            <a:pPr marL="228600" marR="0" lvl="0" indent="-228600" algn="ctr" defTabSz="9141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1100" b="0" i="0" u="none" strike="noStrike" kern="0" cap="none" spc="0" normalizeH="0" baseline="0" noProof="0" dirty="0" err="1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D63AE9B5-61CE-4455-B6A5-678E0B3D8498}"/>
              </a:ext>
            </a:extLst>
          </p:cNvPr>
          <p:cNvSpPr/>
          <p:nvPr/>
        </p:nvSpPr>
        <p:spPr>
          <a:xfrm rot="10800000">
            <a:off x="2972400" y="2056395"/>
            <a:ext cx="497910" cy="2969223"/>
          </a:xfrm>
          <a:prstGeom prst="leftBrace">
            <a:avLst>
              <a:gd name="adj1" fmla="val 114481"/>
              <a:gd name="adj2" fmla="val 50000"/>
            </a:avLst>
          </a:prstGeom>
          <a:ln>
            <a:solidFill>
              <a:srgbClr val="998E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8B1D84F-70BE-A5BA-2061-ECA2269A3C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92"/>
          <a:stretch/>
        </p:blipFill>
        <p:spPr>
          <a:xfrm>
            <a:off x="4448387" y="1879599"/>
            <a:ext cx="7638785" cy="182689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27E2CF0-2EF1-57B2-D454-AB202695D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52" y="2074382"/>
            <a:ext cx="2627587" cy="27092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C4859B-E9A1-9763-DC59-185E3FC681AD}"/>
              </a:ext>
            </a:extLst>
          </p:cNvPr>
          <p:cNvSpPr txBox="1"/>
          <p:nvPr/>
        </p:nvSpPr>
        <p:spPr>
          <a:xfrm>
            <a:off x="4367869" y="4083533"/>
            <a:ext cx="4357210" cy="2401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Data readouts &gt; 3 months</a:t>
            </a:r>
            <a:endParaRPr lang="en-US" sz="14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	Multiple drug doses and combinations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	</a:t>
            </a:r>
            <a:r>
              <a:rPr lang="en-US" sz="1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Timed on/off drug exposure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US" sz="1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	Sequential dosing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	Readout examples include:</a:t>
            </a:r>
          </a:p>
          <a:p>
            <a:pPr marL="1200150" lvl="2" indent="-285750">
              <a:lnSpc>
                <a:spcPct val="12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</a:pP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Cell viability analysis</a:t>
            </a:r>
          </a:p>
          <a:p>
            <a:pPr marL="1200150" lvl="2" indent="-285750">
              <a:lnSpc>
                <a:spcPct val="12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</a:pP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Biomarker analysis</a:t>
            </a:r>
          </a:p>
          <a:p>
            <a:pPr marL="1200150" lvl="2" indent="-285750">
              <a:lnSpc>
                <a:spcPct val="12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</a:pP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Imaging</a:t>
            </a:r>
          </a:p>
          <a:p>
            <a:pPr marL="1200150" lvl="2" indent="-285750">
              <a:lnSpc>
                <a:spcPct val="12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</a:pP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IHC, Flow, DNA / RNA etc.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04EEC0-E4BF-CAE9-6BA4-B75A51AEF1D8}"/>
              </a:ext>
            </a:extLst>
          </p:cNvPr>
          <p:cNvSpPr txBox="1"/>
          <p:nvPr/>
        </p:nvSpPr>
        <p:spPr>
          <a:xfrm>
            <a:off x="8721692" y="4083533"/>
            <a:ext cx="3497509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I/O Readouts include:</a:t>
            </a:r>
          </a:p>
          <a:p>
            <a:pPr marL="742950" lvl="1" indent="-285750">
              <a:buClr>
                <a:schemeClr val="accent1"/>
              </a:buClr>
              <a:buFont typeface="Calibri" panose="020F0502020204030204" pitchFamily="34" charset="0"/>
              <a:buChar char="-"/>
            </a:pP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Immune cell activation &amp; expansion</a:t>
            </a:r>
          </a:p>
          <a:p>
            <a:pPr marL="1200150" lvl="2" indent="-285750">
              <a:buClr>
                <a:schemeClr val="accent1"/>
              </a:buClr>
              <a:buFont typeface="Calibri" panose="020F0502020204030204" pitchFamily="34" charset="0"/>
              <a:buChar char="-"/>
            </a:pP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Flow cytometry</a:t>
            </a:r>
          </a:p>
          <a:p>
            <a:pPr marL="1200150" lvl="2" indent="-285750">
              <a:buClr>
                <a:schemeClr val="accent1"/>
              </a:buClr>
              <a:buFont typeface="Calibri" panose="020F0502020204030204" pitchFamily="34" charset="0"/>
              <a:buChar char="-"/>
            </a:pP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Imaging</a:t>
            </a:r>
          </a:p>
          <a:p>
            <a:pPr marL="742950" lvl="1" indent="-285750">
              <a:buClr>
                <a:schemeClr val="accent1"/>
              </a:buClr>
              <a:buFont typeface="Calibri" panose="020F0502020204030204" pitchFamily="34" charset="0"/>
              <a:buChar char="-"/>
            </a:pPr>
            <a:r>
              <a:rPr lang="en-US" sz="1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Immune cell recruitment / infiltration</a:t>
            </a:r>
          </a:p>
          <a:p>
            <a:pPr marL="1200150" lvl="2" indent="-285750">
              <a:buClr>
                <a:schemeClr val="accent1"/>
              </a:buClr>
              <a:buFont typeface="Calibri" panose="020F0502020204030204" pitchFamily="34" charset="0"/>
              <a:buChar char="-"/>
            </a:pPr>
            <a:r>
              <a:rPr lang="en-US" sz="1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Flow cytometry</a:t>
            </a:r>
          </a:p>
          <a:p>
            <a:pPr marL="1200150" lvl="2" indent="-285750">
              <a:buClr>
                <a:schemeClr val="accent1"/>
              </a:buClr>
              <a:buFont typeface="Calibri" panose="020F0502020204030204" pitchFamily="34" charset="0"/>
              <a:buChar char="-"/>
            </a:pPr>
            <a:r>
              <a:rPr lang="en-US" sz="1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Imaging</a:t>
            </a:r>
          </a:p>
          <a:p>
            <a:pPr marL="742950" lvl="1" indent="-285750">
              <a:buClr>
                <a:schemeClr val="accent1"/>
              </a:buClr>
              <a:buFont typeface="Calibri" panose="020F0502020204030204" pitchFamily="34" charset="0"/>
              <a:buChar char="-"/>
            </a:pP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Tumor specific viability over time</a:t>
            </a:r>
          </a:p>
          <a:p>
            <a:pPr marL="742950" lvl="1" indent="-285750">
              <a:buClr>
                <a:schemeClr val="accent1"/>
              </a:buClr>
              <a:buFont typeface="Calibri" panose="020F0502020204030204" pitchFamily="34" charset="0"/>
              <a:buChar char="-"/>
            </a:pP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Secreted factors over time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92CD872-B44C-2037-C58C-308473FBE14F}"/>
              </a:ext>
            </a:extLst>
          </p:cNvPr>
          <p:cNvSpPr txBox="1">
            <a:spLocks/>
          </p:cNvSpPr>
          <p:nvPr/>
        </p:nvSpPr>
        <p:spPr>
          <a:xfrm>
            <a:off x="9055110" y="65364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0EF996-19F9-4E73-B644-8C32887F2C9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479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DDD842-AAC4-A705-6561-7D6D701DE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EF996-19F9-4E73-B644-8C32887F2C9D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8AFC9A-EAF8-367D-148C-C9894F9CA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775" y="1148155"/>
            <a:ext cx="8934450" cy="500713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DEAEFA3C-D997-1BD7-ACBF-6E6570081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60" y="119649"/>
            <a:ext cx="8638539" cy="701226"/>
          </a:xfrm>
        </p:spPr>
        <p:txBody>
          <a:bodyPr>
            <a:noAutofit/>
          </a:bodyPr>
          <a:lstStyle/>
          <a:p>
            <a:r>
              <a:rPr lang="en-US" sz="2800" dirty="0" err="1"/>
              <a:t>Kiyatec’s</a:t>
            </a:r>
            <a:r>
              <a:rPr lang="en-US" sz="2800" dirty="0"/>
              <a:t> microtumors allow the compartmentalization of cell types</a:t>
            </a:r>
          </a:p>
        </p:txBody>
      </p:sp>
    </p:spTree>
    <p:extLst>
      <p:ext uri="{BB962C8B-B14F-4D97-AF65-F5344CB8AC3E}">
        <p14:creationId xmlns:p14="http://schemas.microsoft.com/office/powerpoint/2010/main" val="3031661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9AE29-2AC8-6AF0-6BDF-5697E6C36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EF996-19F9-4E73-B644-8C32887F2C9D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660BC56-7C8B-474F-C628-A36B6C8DD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6" y="157375"/>
            <a:ext cx="8610600" cy="701226"/>
          </a:xfrm>
        </p:spPr>
        <p:txBody>
          <a:bodyPr>
            <a:noAutofit/>
          </a:bodyPr>
          <a:lstStyle/>
          <a:p>
            <a:r>
              <a:rPr lang="en-US" sz="2800" dirty="0"/>
              <a:t>Microtumors can be imaged with Multiphoton Microscopy Over Time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996CE4D-B95B-33A7-2476-1CCD3747518B}"/>
              </a:ext>
            </a:extLst>
          </p:cNvPr>
          <p:cNvGrpSpPr/>
          <p:nvPr/>
        </p:nvGrpSpPr>
        <p:grpSpPr>
          <a:xfrm>
            <a:off x="1812929" y="1714319"/>
            <a:ext cx="8277225" cy="3956224"/>
            <a:chOff x="338850" y="3452160"/>
            <a:chExt cx="6525615" cy="323865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9592FD0-EFCC-B4BC-2737-A013B9770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834" y="3794863"/>
              <a:ext cx="2970042" cy="27432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95A77DA-8137-8E2F-A656-756D9AE333FC}"/>
                </a:ext>
              </a:extLst>
            </p:cNvPr>
            <p:cNvSpPr txBox="1"/>
            <p:nvPr/>
          </p:nvSpPr>
          <p:spPr>
            <a:xfrm>
              <a:off x="338850" y="3452160"/>
              <a:ext cx="34360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 Weeks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5F9E687-DB6A-D77B-3312-BC00B37EC4F4}"/>
                </a:ext>
              </a:extLst>
            </p:cNvPr>
            <p:cNvSpPr txBox="1"/>
            <p:nvPr/>
          </p:nvSpPr>
          <p:spPr>
            <a:xfrm>
              <a:off x="3428455" y="3452160"/>
              <a:ext cx="34360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3 Weeks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F4AAF3B-7A15-B28D-356C-31438A4D8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4860" y="3794863"/>
              <a:ext cx="2970042" cy="2743200"/>
            </a:xfrm>
            <a:prstGeom prst="rect">
              <a:avLst/>
            </a:prstGeom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7DF1268-3B65-38B8-A752-04947071E2E4}"/>
                </a:ext>
              </a:extLst>
            </p:cNvPr>
            <p:cNvCxnSpPr/>
            <p:nvPr/>
          </p:nvCxnSpPr>
          <p:spPr>
            <a:xfrm flipV="1">
              <a:off x="1734719" y="4673874"/>
              <a:ext cx="0" cy="206062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05D106B-1F78-AEA4-09B8-887C300E3DB4}"/>
                </a:ext>
              </a:extLst>
            </p:cNvPr>
            <p:cNvCxnSpPr/>
            <p:nvPr/>
          </p:nvCxnSpPr>
          <p:spPr>
            <a:xfrm flipV="1">
              <a:off x="4506054" y="5166463"/>
              <a:ext cx="0" cy="206062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6284C2F-27E8-D719-5AD0-0875E9E4AD19}"/>
                </a:ext>
              </a:extLst>
            </p:cNvPr>
            <p:cNvCxnSpPr/>
            <p:nvPr/>
          </p:nvCxnSpPr>
          <p:spPr>
            <a:xfrm flipV="1">
              <a:off x="2056855" y="6106653"/>
              <a:ext cx="0" cy="206062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C60AA17-4C99-8699-FA12-3B2CCEBFD98B}"/>
                </a:ext>
              </a:extLst>
            </p:cNvPr>
            <p:cNvSpPr txBox="1"/>
            <p:nvPr/>
          </p:nvSpPr>
          <p:spPr>
            <a:xfrm>
              <a:off x="4117918" y="6106044"/>
              <a:ext cx="4079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</a:rPr>
                <a:t>*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33F9F4C-432D-6D56-0BDD-12DA05CF49F4}"/>
                </a:ext>
              </a:extLst>
            </p:cNvPr>
            <p:cNvSpPr txBox="1"/>
            <p:nvPr/>
          </p:nvSpPr>
          <p:spPr>
            <a:xfrm>
              <a:off x="839875" y="4539025"/>
              <a:ext cx="4079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</a:rPr>
                <a:t>*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E8B24E34-3CB7-7521-0DCF-DA9C6ADBD941}"/>
                </a:ext>
              </a:extLst>
            </p:cNvPr>
            <p:cNvCxnSpPr/>
            <p:nvPr/>
          </p:nvCxnSpPr>
          <p:spPr>
            <a:xfrm flipH="1" flipV="1">
              <a:off x="2364082" y="5607545"/>
              <a:ext cx="368984" cy="239546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96100094-3E1F-B18B-B936-D970B11FD424}"/>
                </a:ext>
              </a:extLst>
            </p:cNvPr>
            <p:cNvCxnSpPr/>
            <p:nvPr/>
          </p:nvCxnSpPr>
          <p:spPr>
            <a:xfrm flipH="1" flipV="1">
              <a:off x="4723245" y="5886605"/>
              <a:ext cx="368984" cy="239546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DB460FFC-A730-035C-929A-C91D5A693734}"/>
                </a:ext>
              </a:extLst>
            </p:cNvPr>
            <p:cNvCxnSpPr/>
            <p:nvPr/>
          </p:nvCxnSpPr>
          <p:spPr>
            <a:xfrm flipV="1">
              <a:off x="5961202" y="3978578"/>
              <a:ext cx="152400" cy="359426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08824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0F5439-43E0-441C-A83A-697E11D9E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82" y="6492875"/>
            <a:ext cx="2743200" cy="365125"/>
          </a:xfrm>
        </p:spPr>
        <p:txBody>
          <a:bodyPr/>
          <a:lstStyle/>
          <a:p>
            <a:fld id="{EF0EF996-19F9-4E73-B644-8C32887F2C9D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CFA6121-B027-4E65-8434-4F1335BB8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57" y="184616"/>
            <a:ext cx="8340723" cy="646330"/>
          </a:xfrm>
        </p:spPr>
        <p:txBody>
          <a:bodyPr>
            <a:noAutofit/>
          </a:bodyPr>
          <a:lstStyle/>
          <a:p>
            <a:r>
              <a:rPr lang="en-US" sz="2800" b="1" dirty="0">
                <a:ea typeface="Source Sans Pro" panose="020B0503030403020204" pitchFamily="34" charset="0"/>
              </a:rPr>
              <a:t>Microtumors Can Be Used to Track Immune Cell Migration and Infiltration</a:t>
            </a:r>
            <a:endParaRPr lang="en-US" sz="2800" dirty="0">
              <a:ea typeface="Source Sans Pro" panose="020B05030304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3EF287-FC90-4CDF-B2F0-F47DB74A95F2}"/>
              </a:ext>
            </a:extLst>
          </p:cNvPr>
          <p:cNvSpPr txBox="1"/>
          <p:nvPr/>
        </p:nvSpPr>
        <p:spPr>
          <a:xfrm>
            <a:off x="422929" y="5347180"/>
            <a:ext cx="5033630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When seeded in ECM in a separate compartment,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T-cells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 migrate into the Tumor cell compartment over the course of 7 days in a patient-specific manner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82299B9-EE51-4F48-8001-778DFA76897C}"/>
              </a:ext>
            </a:extLst>
          </p:cNvPr>
          <p:cNvCxnSpPr>
            <a:cxnSpLocks/>
          </p:cNvCxnSpPr>
          <p:nvPr/>
        </p:nvCxnSpPr>
        <p:spPr>
          <a:xfrm>
            <a:off x="5963931" y="1236676"/>
            <a:ext cx="0" cy="502057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ED859B38-C8BC-45F2-8002-CCD1A7D4C2B4}"/>
              </a:ext>
            </a:extLst>
          </p:cNvPr>
          <p:cNvGrpSpPr/>
          <p:nvPr/>
        </p:nvGrpSpPr>
        <p:grpSpPr>
          <a:xfrm>
            <a:off x="7868931" y="3294172"/>
            <a:ext cx="3385392" cy="1753689"/>
            <a:chOff x="221987" y="880835"/>
            <a:chExt cx="5572951" cy="334813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ED1FBFC-3ED7-45DA-A410-77D0BFB25F42}"/>
                </a:ext>
              </a:extLst>
            </p:cNvPr>
            <p:cNvGrpSpPr/>
            <p:nvPr/>
          </p:nvGrpSpPr>
          <p:grpSpPr>
            <a:xfrm>
              <a:off x="221987" y="1402130"/>
              <a:ext cx="5572951" cy="2826840"/>
              <a:chOff x="666124" y="3448645"/>
              <a:chExt cx="5572951" cy="282684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B37F6CE-7704-44B2-BBAF-E7C9A7F383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6124" y="3527410"/>
                <a:ext cx="2743200" cy="2743200"/>
              </a:xfrm>
              <a:prstGeom prst="rect">
                <a:avLst/>
              </a:prstGeom>
              <a:effectLst>
                <a:softEdge rad="38100"/>
              </a:effectLst>
            </p:spPr>
          </p:pic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9EC6E476-79DE-4EE1-861F-9EA5308075C0}"/>
                  </a:ext>
                </a:extLst>
              </p:cNvPr>
              <p:cNvCxnSpPr/>
              <p:nvPr/>
            </p:nvCxnSpPr>
            <p:spPr>
              <a:xfrm>
                <a:off x="1989511" y="4983545"/>
                <a:ext cx="157055" cy="224497"/>
              </a:xfrm>
              <a:prstGeom prst="straightConnector1">
                <a:avLst/>
              </a:prstGeom>
              <a:ln w="4762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8E50DE0E-27FE-426D-9870-04EDAF0EF6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5875" y="3532285"/>
                <a:ext cx="2743200" cy="2743200"/>
              </a:xfrm>
              <a:prstGeom prst="rect">
                <a:avLst/>
              </a:prstGeom>
              <a:effectLst>
                <a:softEdge rad="50800"/>
              </a:effectLst>
            </p:spPr>
          </p:pic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3C93FF91-C827-4B5D-A615-8D0CDBB3FFAD}"/>
                  </a:ext>
                </a:extLst>
              </p:cNvPr>
              <p:cNvCxnSpPr/>
              <p:nvPr/>
            </p:nvCxnSpPr>
            <p:spPr>
              <a:xfrm>
                <a:off x="1440538" y="3448645"/>
                <a:ext cx="9312" cy="358429"/>
              </a:xfrm>
              <a:prstGeom prst="straightConnector1">
                <a:avLst/>
              </a:prstGeom>
              <a:ln w="4762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0088224C-931C-494D-8DA4-257B13B1A095}"/>
                  </a:ext>
                </a:extLst>
              </p:cNvPr>
              <p:cNvCxnSpPr/>
              <p:nvPr/>
            </p:nvCxnSpPr>
            <p:spPr>
              <a:xfrm>
                <a:off x="3911037" y="4849612"/>
                <a:ext cx="9312" cy="358429"/>
              </a:xfrm>
              <a:prstGeom prst="straightConnector1">
                <a:avLst/>
              </a:prstGeom>
              <a:ln w="4762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F4A78018-E422-4FB7-A386-E35E6D881160}"/>
                  </a:ext>
                </a:extLst>
              </p:cNvPr>
              <p:cNvCxnSpPr/>
              <p:nvPr/>
            </p:nvCxnSpPr>
            <p:spPr>
              <a:xfrm>
                <a:off x="4762467" y="4462038"/>
                <a:ext cx="9312" cy="358429"/>
              </a:xfrm>
              <a:prstGeom prst="straightConnector1">
                <a:avLst/>
              </a:prstGeom>
              <a:ln w="47625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3FB7739-3382-4E69-8B69-06CFB5366365}"/>
                </a:ext>
              </a:extLst>
            </p:cNvPr>
            <p:cNvSpPr txBox="1"/>
            <p:nvPr/>
          </p:nvSpPr>
          <p:spPr>
            <a:xfrm>
              <a:off x="3051739" y="880835"/>
              <a:ext cx="2743199" cy="58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</a:rPr>
                <a:t>Day 14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75CAC1C-EECA-48B2-B655-E356E67F393E}"/>
                </a:ext>
              </a:extLst>
            </p:cNvPr>
            <p:cNvSpPr txBox="1"/>
            <p:nvPr/>
          </p:nvSpPr>
          <p:spPr>
            <a:xfrm>
              <a:off x="221987" y="880835"/>
              <a:ext cx="2743199" cy="58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ource Sans Pro" panose="020B0503030403020204" pitchFamily="34" charset="0"/>
                  <a:ea typeface="Source Sans Pro" panose="020B0503030403020204" pitchFamily="34" charset="0"/>
                </a:rPr>
                <a:t>Day 7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D1D7FC3-B924-4A90-884F-B8109031570E}"/>
              </a:ext>
            </a:extLst>
          </p:cNvPr>
          <p:cNvSpPr txBox="1"/>
          <p:nvPr/>
        </p:nvSpPr>
        <p:spPr>
          <a:xfrm>
            <a:off x="6764688" y="5326718"/>
            <a:ext cx="5033622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When seeded in ECM in a separate compartment,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M2 macrophages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migrate into the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tumor cell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</a:rPr>
              <a:t>compartment over the course of 14 days in perfusion culture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108F00-E4EC-4D5A-A83D-1157E90366B4}"/>
              </a:ext>
            </a:extLst>
          </p:cNvPr>
          <p:cNvSpPr txBox="1"/>
          <p:nvPr/>
        </p:nvSpPr>
        <p:spPr>
          <a:xfrm>
            <a:off x="258402" y="1309174"/>
            <a:ext cx="1638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u="sng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Detection method</a:t>
            </a:r>
          </a:p>
          <a:p>
            <a:pPr algn="ctr"/>
            <a:r>
              <a:rPr lang="en-US" sz="12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Flow cytometry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0C2CAB-1301-4DA3-998E-49C320A135F1}"/>
              </a:ext>
            </a:extLst>
          </p:cNvPr>
          <p:cNvSpPr txBox="1"/>
          <p:nvPr/>
        </p:nvSpPr>
        <p:spPr>
          <a:xfrm>
            <a:off x="6146472" y="1309174"/>
            <a:ext cx="163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u="sng" dirty="0">
                <a:latin typeface="Source Sans Pro" panose="020B0503030403020204" pitchFamily="34" charset="0"/>
                <a:ea typeface="Source Sans Pro" panose="020B0503030403020204" pitchFamily="34" charset="0"/>
              </a:rPr>
              <a:t>Detection method</a:t>
            </a:r>
          </a:p>
          <a:p>
            <a:pPr algn="ctr"/>
            <a:r>
              <a:rPr lang="en-US" sz="12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Multiphoton Microscopy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08D7964-DDAC-4D22-80A2-45B22FBED4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419"/>
          <a:stretch/>
        </p:blipFill>
        <p:spPr>
          <a:xfrm>
            <a:off x="570372" y="1228922"/>
            <a:ext cx="4254472" cy="4097796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E53E0016-EBA3-D9AB-3E3F-5C745DE33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526" y="1103990"/>
            <a:ext cx="2838779" cy="219018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6759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DA7E9-EE28-E4E4-344D-7B5871CA28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T-cell Persistence &amp; Activity</a:t>
            </a:r>
          </a:p>
        </p:txBody>
      </p:sp>
    </p:spTree>
    <p:extLst>
      <p:ext uri="{BB962C8B-B14F-4D97-AF65-F5344CB8AC3E}">
        <p14:creationId xmlns:p14="http://schemas.microsoft.com/office/powerpoint/2010/main" val="3186045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3A178A-BB84-3B4B-3D8E-AAC4262F45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+mj-lt"/>
              </a:rPr>
              <a:t>Description of </a:t>
            </a:r>
            <a:r>
              <a:rPr lang="en-US" dirty="0" err="1">
                <a:latin typeface="+mj-lt"/>
              </a:rPr>
              <a:t>Kiyatec’s</a:t>
            </a:r>
            <a:r>
              <a:rPr lang="en-US" dirty="0">
                <a:latin typeface="+mj-lt"/>
              </a:rPr>
              <a:t> technology and testing platforms</a:t>
            </a:r>
          </a:p>
          <a:p>
            <a:pPr lvl="1"/>
            <a:r>
              <a:rPr lang="en-US" dirty="0">
                <a:latin typeface="+mj-lt"/>
              </a:rPr>
              <a:t>Tissue resources</a:t>
            </a:r>
          </a:p>
          <a:p>
            <a:pPr lvl="1"/>
            <a:r>
              <a:rPr lang="en-US" dirty="0">
                <a:latin typeface="+mj-lt"/>
              </a:rPr>
              <a:t>Tumor spheroids</a:t>
            </a:r>
          </a:p>
          <a:p>
            <a:pPr lvl="1"/>
            <a:r>
              <a:rPr lang="en-US" dirty="0">
                <a:latin typeface="+mj-lt"/>
              </a:rPr>
              <a:t>Microtumors</a:t>
            </a:r>
          </a:p>
          <a:p>
            <a:pPr lvl="1"/>
            <a:r>
              <a:rPr lang="en-US" dirty="0">
                <a:latin typeface="+mj-lt"/>
              </a:rPr>
              <a:t>Applications for Drug Response</a:t>
            </a:r>
          </a:p>
          <a:p>
            <a:pPr lvl="1"/>
            <a:r>
              <a:rPr lang="en-US" dirty="0">
                <a:latin typeface="+mj-lt"/>
              </a:rPr>
              <a:t>Clinical correlations</a:t>
            </a:r>
          </a:p>
          <a:p>
            <a:pPr lvl="1"/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A Look at T-cell Persistence and Activity in </a:t>
            </a:r>
            <a:r>
              <a:rPr lang="en-US" dirty="0" err="1">
                <a:latin typeface="+mj-lt"/>
              </a:rPr>
              <a:t>Kiyatec’s</a:t>
            </a:r>
            <a:r>
              <a:rPr lang="en-US" dirty="0">
                <a:latin typeface="+mj-lt"/>
              </a:rPr>
              <a:t> Ex Vivo Cultures</a:t>
            </a:r>
          </a:p>
          <a:p>
            <a:pPr lvl="1"/>
            <a:r>
              <a:rPr lang="en-US" dirty="0">
                <a:latin typeface="+mj-lt"/>
              </a:rPr>
              <a:t>How long do immune cells remain in the cultures</a:t>
            </a:r>
          </a:p>
          <a:p>
            <a:pPr lvl="1"/>
            <a:r>
              <a:rPr lang="en-US" dirty="0">
                <a:latin typeface="+mj-lt"/>
              </a:rPr>
              <a:t>Are they active and functional?</a:t>
            </a:r>
          </a:p>
          <a:p>
            <a:pPr lvl="1"/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Utilization of </a:t>
            </a:r>
            <a:r>
              <a:rPr lang="en-US" dirty="0" err="1">
                <a:latin typeface="+mj-lt"/>
              </a:rPr>
              <a:t>Kiyatec’s</a:t>
            </a:r>
            <a:r>
              <a:rPr lang="en-US" dirty="0">
                <a:latin typeface="+mj-lt"/>
              </a:rPr>
              <a:t> platforms for checkpoint inhibitors, </a:t>
            </a:r>
            <a:r>
              <a:rPr lang="en-US" dirty="0" err="1">
                <a:latin typeface="+mj-lt"/>
              </a:rPr>
              <a:t>bispecifics</a:t>
            </a:r>
            <a:r>
              <a:rPr lang="en-US" dirty="0">
                <a:latin typeface="+mj-lt"/>
              </a:rPr>
              <a:t>, and cellular therapies.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13B9FD-17A3-E9E6-368B-3F66C6188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EF996-19F9-4E73-B644-8C32887F2C9D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664AF59-7278-157D-C9C9-070994A29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128662"/>
            <a:ext cx="11731635" cy="701226"/>
          </a:xfrm>
        </p:spPr>
        <p:txBody>
          <a:bodyPr>
            <a:normAutofit/>
          </a:bodyPr>
          <a:lstStyle/>
          <a:p>
            <a:r>
              <a:rPr lang="en-US" sz="2800" dirty="0"/>
              <a:t>Agenda and Goals</a:t>
            </a:r>
          </a:p>
        </p:txBody>
      </p:sp>
    </p:spTree>
    <p:extLst>
      <p:ext uri="{BB962C8B-B14F-4D97-AF65-F5344CB8AC3E}">
        <p14:creationId xmlns:p14="http://schemas.microsoft.com/office/powerpoint/2010/main" val="2793750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D2B5B2-3FCE-433D-A149-13BC48907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EF996-19F9-4E73-B644-8C32887F2C9D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32" name="Picture 31" descr="Graphical user interface&#10;&#10;Description automatically generated">
            <a:extLst>
              <a:ext uri="{FF2B5EF4-FFF2-40B4-BE49-F238E27FC236}">
                <a16:creationId xmlns:a16="http://schemas.microsoft.com/office/drawing/2014/main" id="{8EC71B7F-CE0B-4B49-8D37-DEE10EB2E3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56" y="1022850"/>
            <a:ext cx="5088760" cy="28624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83AB87-5226-F347-7C72-84E92A400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359" y="3798578"/>
            <a:ext cx="4822354" cy="2639797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838E91C4-8BAE-88D1-60BB-9ED2B1817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1" y="119649"/>
            <a:ext cx="7587586" cy="701226"/>
          </a:xfrm>
        </p:spPr>
        <p:txBody>
          <a:bodyPr>
            <a:noAutofit/>
          </a:bodyPr>
          <a:lstStyle/>
          <a:p>
            <a:r>
              <a:rPr lang="en-US" sz="2800" dirty="0"/>
              <a:t>Do Immune Cells Remain in the Cultures?</a:t>
            </a:r>
          </a:p>
        </p:txBody>
      </p:sp>
    </p:spTree>
    <p:extLst>
      <p:ext uri="{BB962C8B-B14F-4D97-AF65-F5344CB8AC3E}">
        <p14:creationId xmlns:p14="http://schemas.microsoft.com/office/powerpoint/2010/main" val="2540436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F066C5-BB24-AACA-A82E-F6D5F8748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06" y="948255"/>
            <a:ext cx="10382388" cy="553564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D2B5B2-3FCE-433D-A149-13BC48907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EF996-19F9-4E73-B644-8C32887F2C9D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32" name="Picture 31" descr="Graphical user interface&#10;&#10;Description automatically generated">
            <a:extLst>
              <a:ext uri="{FF2B5EF4-FFF2-40B4-BE49-F238E27FC236}">
                <a16:creationId xmlns:a16="http://schemas.microsoft.com/office/drawing/2014/main" id="{8EC71B7F-CE0B-4B49-8D37-DEE10EB2E3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90" y="1041900"/>
            <a:ext cx="5088760" cy="2862428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48BB49E1-9BC3-6AAD-B896-3833A5F8E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61" y="109489"/>
            <a:ext cx="7577426" cy="701226"/>
          </a:xfrm>
        </p:spPr>
        <p:txBody>
          <a:bodyPr>
            <a:noAutofit/>
          </a:bodyPr>
          <a:lstStyle/>
          <a:p>
            <a:r>
              <a:rPr lang="en-US" sz="2800" dirty="0"/>
              <a:t>Are the Immune Cells Active in the Cultures?</a:t>
            </a:r>
          </a:p>
        </p:txBody>
      </p:sp>
    </p:spTree>
    <p:extLst>
      <p:ext uri="{BB962C8B-B14F-4D97-AF65-F5344CB8AC3E}">
        <p14:creationId xmlns:p14="http://schemas.microsoft.com/office/powerpoint/2010/main" val="24544847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5E749A-E929-B8C2-EC94-9F05722FA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5110" y="6545946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F0EF996-19F9-4E73-B644-8C32887F2C9D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DD54F4F-146D-5B48-3335-85D8EE690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" y="157375"/>
            <a:ext cx="11717030" cy="701226"/>
          </a:xfrm>
        </p:spPr>
        <p:txBody>
          <a:bodyPr anchor="ctr">
            <a:normAutofit/>
          </a:bodyPr>
          <a:lstStyle/>
          <a:p>
            <a:r>
              <a:rPr lang="en-US" sz="2800" dirty="0"/>
              <a:t>Why do We have a T-cell persistence assay?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AB1A91B-810C-0F91-8F60-9F7E85CF2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440115"/>
            <a:ext cx="5864453" cy="4524316"/>
          </a:xfrm>
        </p:spPr>
        <p:txBody>
          <a:bodyPr>
            <a:noAutofit/>
          </a:bodyPr>
          <a:lstStyle/>
          <a:p>
            <a:r>
              <a:rPr lang="en-US" sz="3600" b="0" dirty="0">
                <a:solidFill>
                  <a:prstClr val="black">
                    <a:lumMod val="75000"/>
                    <a:lumOff val="25000"/>
                  </a:prstClr>
                </a:solidFill>
              </a:rPr>
              <a:t>T-cell anti-tumor success depends on how long the T-cells exist after infusion into the host (persistence).</a:t>
            </a:r>
          </a:p>
          <a:p>
            <a:r>
              <a:rPr lang="en-US" sz="3600" b="0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In vivo</a:t>
            </a:r>
            <a:r>
              <a:rPr lang="en-US" sz="3600" b="0" dirty="0">
                <a:solidFill>
                  <a:prstClr val="black">
                    <a:lumMod val="75000"/>
                    <a:lumOff val="25000"/>
                  </a:prstClr>
                </a:solidFill>
              </a:rPr>
              <a:t>, T-cells encounter large tumor burdens that require multiple rounds of killing.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0B32C0-1D0B-199C-BFF2-C56A2A24414A}"/>
              </a:ext>
            </a:extLst>
          </p:cNvPr>
          <p:cNvSpPr txBox="1"/>
          <p:nvPr/>
        </p:nvSpPr>
        <p:spPr>
          <a:xfrm>
            <a:off x="303959" y="1475084"/>
            <a:ext cx="586130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600" dirty="0">
                <a:ea typeface="Calibri" panose="020F0502020204030204" pitchFamily="34" charset="0"/>
                <a:cs typeface="Arial" panose="020B0604020202020204" pitchFamily="34" charset="0"/>
              </a:rPr>
              <a:t>Due to the variability of personalized cellular immunotherapies, verification of T-cell function would facilitate selection of the most desirable product for clinical use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67432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F96E4C-D31F-42BC-805E-9D13B061E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EF996-19F9-4E73-B644-8C32887F2C9D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455B73-626D-F4D9-69F9-78C9CCE6C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" y="157375"/>
            <a:ext cx="11676390" cy="701226"/>
          </a:xfrm>
        </p:spPr>
        <p:txBody>
          <a:bodyPr>
            <a:normAutofit/>
          </a:bodyPr>
          <a:lstStyle/>
          <a:p>
            <a:r>
              <a:rPr lang="en-US" sz="2800" dirty="0"/>
              <a:t>T-cell persistence assays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E57753-EA39-DB4C-9CF3-399B06D54E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81"/>
          <a:stretch/>
        </p:blipFill>
        <p:spPr>
          <a:xfrm>
            <a:off x="595916" y="1211333"/>
            <a:ext cx="11000167" cy="517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3716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DE2914-40BA-A6E8-0847-A781F4260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064" y="1203157"/>
            <a:ext cx="5989635" cy="497380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Patient 4</a:t>
            </a:r>
          </a:p>
          <a:p>
            <a:pPr lvl="1"/>
            <a:r>
              <a:rPr lang="en-US" dirty="0"/>
              <a:t>Newly diagnosed</a:t>
            </a:r>
          </a:p>
          <a:p>
            <a:pPr lvl="1"/>
            <a:r>
              <a:rPr lang="en-US" dirty="0"/>
              <a:t>Histology: mixed serous and endometroid</a:t>
            </a:r>
          </a:p>
          <a:p>
            <a:pPr lvl="1"/>
            <a:r>
              <a:rPr lang="en-US" dirty="0"/>
              <a:t>Location: right fallopian tube and left ovary </a:t>
            </a:r>
          </a:p>
          <a:p>
            <a:pPr lvl="1"/>
            <a:r>
              <a:rPr lang="en-US" dirty="0"/>
              <a:t>Grade: high</a:t>
            </a:r>
          </a:p>
          <a:p>
            <a:pPr lvl="1"/>
            <a:r>
              <a:rPr lang="en-US" dirty="0"/>
              <a:t>Stage IIIC</a:t>
            </a:r>
          </a:p>
          <a:p>
            <a:pPr lvl="1"/>
            <a:r>
              <a:rPr lang="en-US" i="1" dirty="0"/>
              <a:t>Ex vivo</a:t>
            </a:r>
            <a:r>
              <a:rPr lang="en-US" dirty="0"/>
              <a:t> pembrolizumab responder</a:t>
            </a:r>
          </a:p>
          <a:p>
            <a:endParaRPr lang="en-US" dirty="0"/>
          </a:p>
          <a:p>
            <a:r>
              <a:rPr lang="en-US" dirty="0"/>
              <a:t>Patient 5</a:t>
            </a:r>
          </a:p>
          <a:p>
            <a:pPr lvl="1"/>
            <a:r>
              <a:rPr lang="en-US" dirty="0"/>
              <a:t>Post-neoadjuvant</a:t>
            </a:r>
          </a:p>
          <a:p>
            <a:pPr lvl="1"/>
            <a:r>
              <a:rPr lang="en-US" dirty="0"/>
              <a:t>Histology: serous</a:t>
            </a:r>
          </a:p>
          <a:p>
            <a:pPr lvl="1"/>
            <a:r>
              <a:rPr lang="en-US" dirty="0"/>
              <a:t>Location: </a:t>
            </a:r>
            <a:r>
              <a:rPr lang="en-US" dirty="0" err="1"/>
              <a:t>omentum</a:t>
            </a:r>
            <a:endParaRPr lang="en-US" dirty="0"/>
          </a:p>
          <a:p>
            <a:pPr lvl="1"/>
            <a:r>
              <a:rPr lang="en-US" dirty="0"/>
              <a:t>Grade: high</a:t>
            </a:r>
          </a:p>
          <a:p>
            <a:pPr lvl="1"/>
            <a:r>
              <a:rPr lang="en-US" dirty="0"/>
              <a:t>Stage: IIIC</a:t>
            </a:r>
          </a:p>
          <a:p>
            <a:pPr lvl="1"/>
            <a:r>
              <a:rPr lang="en-US" i="1" dirty="0"/>
              <a:t>Ex vivo</a:t>
            </a:r>
            <a:r>
              <a:rPr lang="en-US" dirty="0"/>
              <a:t> pembrolizumab non-responder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3AF0A2-5CE2-96B9-A866-F605FE4D9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EF996-19F9-4E73-B644-8C32887F2C9D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67F66DE-4424-F32F-616F-7E6B9AF7F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" y="157375"/>
            <a:ext cx="11666230" cy="701226"/>
          </a:xfrm>
        </p:spPr>
        <p:txBody>
          <a:bodyPr>
            <a:normAutofit/>
          </a:bodyPr>
          <a:lstStyle/>
          <a:p>
            <a:r>
              <a:rPr lang="en-US" sz="2800" dirty="0"/>
              <a:t>Models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51DF416-5EFA-2A2A-EAB9-7500E072ED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022900"/>
              </p:ext>
            </p:extLst>
          </p:nvPr>
        </p:nvGraphicFramePr>
        <p:xfrm>
          <a:off x="6643085" y="2496091"/>
          <a:ext cx="5303693" cy="23926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830355">
                  <a:extLst>
                    <a:ext uri="{9D8B030D-6E8A-4147-A177-3AD203B41FA5}">
                      <a16:colId xmlns:a16="http://schemas.microsoft.com/office/drawing/2014/main" val="3571642924"/>
                    </a:ext>
                  </a:extLst>
                </a:gridCol>
                <a:gridCol w="1671171">
                  <a:extLst>
                    <a:ext uri="{9D8B030D-6E8A-4147-A177-3AD203B41FA5}">
                      <a16:colId xmlns:a16="http://schemas.microsoft.com/office/drawing/2014/main" val="3743474215"/>
                    </a:ext>
                  </a:extLst>
                </a:gridCol>
                <a:gridCol w="1802167">
                  <a:extLst>
                    <a:ext uri="{9D8B030D-6E8A-4147-A177-3AD203B41FA5}">
                      <a16:colId xmlns:a16="http://schemas.microsoft.com/office/drawing/2014/main" val="23422428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Sample Characteristics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Patient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Patient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0489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Bulk </a:t>
                      </a:r>
                      <a:r>
                        <a:rPr lang="en-US" dirty="0" err="1"/>
                        <a:t>CD45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92.5%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71.0%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7473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Bulk </a:t>
                      </a:r>
                      <a:r>
                        <a:rPr lang="en-US" dirty="0" err="1"/>
                        <a:t>EpCAM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6959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Bulk other cells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Not Detected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5382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Bulk viability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63.9% (</a:t>
                      </a:r>
                      <a:r>
                        <a:rPr lang="en-US" dirty="0" err="1"/>
                        <a:t>ave</a:t>
                      </a:r>
                      <a:r>
                        <a:rPr lang="en-US" dirty="0"/>
                        <a:t> N=4)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74.7% (</a:t>
                      </a:r>
                      <a:r>
                        <a:rPr lang="en-US" dirty="0" err="1"/>
                        <a:t>ave</a:t>
                      </a:r>
                      <a:r>
                        <a:rPr lang="en-US" dirty="0"/>
                        <a:t> N=4)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74049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42069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D94E15-1421-12BF-1028-DE85A3DD4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EF996-19F9-4E73-B644-8C32887F2C9D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111C118-A6BD-E63A-F891-2E34DE6F2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96" y="157375"/>
            <a:ext cx="8664180" cy="701226"/>
          </a:xfrm>
        </p:spPr>
        <p:txBody>
          <a:bodyPr>
            <a:normAutofit/>
          </a:bodyPr>
          <a:lstStyle/>
          <a:p>
            <a:r>
              <a:rPr lang="en-US" sz="2800" dirty="0"/>
              <a:t>Function of </a:t>
            </a:r>
            <a:r>
              <a:rPr lang="en-US" sz="2800" dirty="0" err="1"/>
              <a:t>exTILs</a:t>
            </a:r>
            <a:endParaRPr lang="en-US" sz="28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EC82E54-00FD-281A-640C-DEFCDA7BF5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145" t="11970" b="68086"/>
          <a:stretch/>
        </p:blipFill>
        <p:spPr>
          <a:xfrm>
            <a:off x="10641762" y="992715"/>
            <a:ext cx="1156548" cy="69603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65A70D5-E438-898E-4EDF-0A8E8BF287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842"/>
          <a:stretch/>
        </p:blipFill>
        <p:spPr>
          <a:xfrm>
            <a:off x="51195" y="1688751"/>
            <a:ext cx="334634" cy="348234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368565E-DCB5-31CE-C5CF-5ED1A248DEF5}"/>
              </a:ext>
            </a:extLst>
          </p:cNvPr>
          <p:cNvSpPr txBox="1"/>
          <p:nvPr/>
        </p:nvSpPr>
        <p:spPr>
          <a:xfrm>
            <a:off x="416068" y="5036607"/>
            <a:ext cx="2705024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Patient 4 and Patient 5 </a:t>
            </a:r>
            <a:r>
              <a:rPr lang="en-US" dirty="0" err="1"/>
              <a:t>exTILs</a:t>
            </a:r>
            <a:r>
              <a:rPr lang="en-US" dirty="0"/>
              <a:t> have similar T-cell subsets proportions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9DAF86-74B5-8748-468F-A3E4E8039F18}"/>
              </a:ext>
            </a:extLst>
          </p:cNvPr>
          <p:cNvSpPr txBox="1"/>
          <p:nvPr/>
        </p:nvSpPr>
        <p:spPr>
          <a:xfrm>
            <a:off x="4792175" y="5036607"/>
            <a:ext cx="6590058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Patient 4 and Patient 5 </a:t>
            </a:r>
            <a:r>
              <a:rPr lang="en-US" dirty="0" err="1"/>
              <a:t>exTILs</a:t>
            </a:r>
            <a:r>
              <a:rPr lang="en-US" dirty="0"/>
              <a:t> have similar T-cell baseline markers of activation and respond to artificial stimulation with similar increases in response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823F7A-99ED-C1AD-8908-5CD5F8F51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850" y="1682344"/>
            <a:ext cx="11766300" cy="349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4543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029F87-B365-AC2F-FA56-B97502CD4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48233" y="1684200"/>
            <a:ext cx="4114800" cy="365125"/>
          </a:xfrm>
        </p:spPr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A9B2C3-5E0C-1817-707E-074B0124C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EF996-19F9-4E73-B644-8C32887F2C9D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60E4CA-970A-DFB1-D1ED-104BC727D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6" y="157375"/>
            <a:ext cx="8636643" cy="701226"/>
          </a:xfrm>
        </p:spPr>
        <p:txBody>
          <a:bodyPr>
            <a:normAutofit/>
          </a:bodyPr>
          <a:lstStyle/>
          <a:p>
            <a:r>
              <a:rPr lang="en-US" sz="2800" dirty="0"/>
              <a:t>Increased tumor burden assay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8EF1B7B-BA6E-4E95-1A2B-7BA3C81E55D7}"/>
              </a:ext>
            </a:extLst>
          </p:cNvPr>
          <p:cNvGrpSpPr/>
          <p:nvPr/>
        </p:nvGrpSpPr>
        <p:grpSpPr>
          <a:xfrm>
            <a:off x="7655562" y="4214467"/>
            <a:ext cx="1034347" cy="1765961"/>
            <a:chOff x="7655562" y="4535307"/>
            <a:chExt cx="1034347" cy="1765961"/>
          </a:xfrm>
        </p:grpSpPr>
        <p:sp>
          <p:nvSpPr>
            <p:cNvPr id="7" name="Text Placeholder 68">
              <a:extLst>
                <a:ext uri="{FF2B5EF4-FFF2-40B4-BE49-F238E27FC236}">
                  <a16:creationId xmlns:a16="http://schemas.microsoft.com/office/drawing/2014/main" id="{3B2E8D22-3D89-6BBA-2C47-EE18698AC234}"/>
                </a:ext>
              </a:extLst>
            </p:cNvPr>
            <p:cNvSpPr txBox="1">
              <a:spLocks/>
            </p:cNvSpPr>
            <p:nvPr/>
          </p:nvSpPr>
          <p:spPr bwMode="ltGray">
            <a:xfrm rot="17899121">
              <a:off x="7013961" y="5176908"/>
              <a:ext cx="1765961" cy="482759"/>
            </a:xfrm>
            <a:prstGeom prst="rect">
              <a:avLst/>
            </a:prstGeom>
            <a:noFill/>
          </p:spPr>
          <p:txBody>
            <a:bodyPr lIns="487680" rIns="487680" anchor="t">
              <a:noAutofit/>
            </a:bodyPr>
            <a:lstStyle>
              <a:lvl1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 baseline="0">
                  <a:solidFill>
                    <a:schemeClr val="tx1"/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lvl1pPr>
              <a:lvl2pPr marL="571500" indent="-57150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Char char="•"/>
                <a:defRPr sz="4400" kern="1200">
                  <a:solidFill>
                    <a:schemeClr val="tx1"/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lvl2pPr>
              <a:lvl3pPr marL="571500" indent="-57150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Char char="•"/>
                <a:defRPr sz="4400" kern="1200">
                  <a:solidFill>
                    <a:schemeClr val="tx1"/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lvl3pPr>
              <a:lvl4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lvl4pPr>
              <a:lvl5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lvl5pPr>
              <a:lvl6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SzPct val="140000"/>
              </a:pPr>
              <a:r>
                <a:rPr lang="en-US" sz="1600" b="1" dirty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rPr>
                <a:t>Input</a:t>
              </a:r>
              <a:endParaRPr lang="en-US" sz="1600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8" name="Right Triangle 7">
              <a:extLst>
                <a:ext uri="{FF2B5EF4-FFF2-40B4-BE49-F238E27FC236}">
                  <a16:creationId xmlns:a16="http://schemas.microsoft.com/office/drawing/2014/main" id="{33138DC4-04E8-6922-C0CE-A8358747CC6C}"/>
                </a:ext>
              </a:extLst>
            </p:cNvPr>
            <p:cNvSpPr/>
            <p:nvPr/>
          </p:nvSpPr>
          <p:spPr>
            <a:xfrm flipH="1">
              <a:off x="8113323" y="5136399"/>
              <a:ext cx="576586" cy="254429"/>
            </a:xfrm>
            <a:prstGeom prst="rtTriangle">
              <a:avLst/>
            </a:prstGeom>
            <a:solidFill>
              <a:schemeClr val="tx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290" dirty="0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80AB60C-1401-2784-397D-D4E8124BB375}"/>
              </a:ext>
            </a:extLst>
          </p:cNvPr>
          <p:cNvGrpSpPr/>
          <p:nvPr/>
        </p:nvGrpSpPr>
        <p:grpSpPr>
          <a:xfrm>
            <a:off x="6492076" y="4211194"/>
            <a:ext cx="1034347" cy="1765961"/>
            <a:chOff x="6492076" y="4532034"/>
            <a:chExt cx="1034347" cy="1765961"/>
          </a:xfrm>
        </p:grpSpPr>
        <p:sp>
          <p:nvSpPr>
            <p:cNvPr id="10" name="Text Placeholder 68">
              <a:extLst>
                <a:ext uri="{FF2B5EF4-FFF2-40B4-BE49-F238E27FC236}">
                  <a16:creationId xmlns:a16="http://schemas.microsoft.com/office/drawing/2014/main" id="{FC9D8FB9-EA16-8DB3-058B-66464AFAD189}"/>
                </a:ext>
              </a:extLst>
            </p:cNvPr>
            <p:cNvSpPr txBox="1">
              <a:spLocks/>
            </p:cNvSpPr>
            <p:nvPr/>
          </p:nvSpPr>
          <p:spPr bwMode="ltGray">
            <a:xfrm rot="17899121">
              <a:off x="5850475" y="5173635"/>
              <a:ext cx="1765961" cy="482759"/>
            </a:xfrm>
            <a:prstGeom prst="rect">
              <a:avLst/>
            </a:prstGeom>
            <a:noFill/>
          </p:spPr>
          <p:txBody>
            <a:bodyPr lIns="487680" rIns="487680" anchor="t">
              <a:noAutofit/>
            </a:bodyPr>
            <a:lstStyle>
              <a:lvl1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 baseline="0">
                  <a:solidFill>
                    <a:schemeClr val="tx1"/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lvl1pPr>
              <a:lvl2pPr marL="571500" indent="-57150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Char char="•"/>
                <a:defRPr sz="4400" kern="1200">
                  <a:solidFill>
                    <a:schemeClr val="tx1"/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lvl2pPr>
              <a:lvl3pPr marL="571500" indent="-57150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Char char="•"/>
                <a:defRPr sz="4400" kern="1200">
                  <a:solidFill>
                    <a:schemeClr val="tx1"/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lvl3pPr>
              <a:lvl4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lvl4pPr>
              <a:lvl5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lvl5pPr>
              <a:lvl6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SzPct val="140000"/>
              </a:pPr>
              <a:r>
                <a:rPr lang="en-US" sz="1600" b="1" dirty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rPr>
                <a:t>Input</a:t>
              </a:r>
              <a:endParaRPr lang="en-US" sz="1600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11" name="Right Triangle 10">
              <a:extLst>
                <a:ext uri="{FF2B5EF4-FFF2-40B4-BE49-F238E27FC236}">
                  <a16:creationId xmlns:a16="http://schemas.microsoft.com/office/drawing/2014/main" id="{506FECDC-FC9D-9278-CFDF-EFDA1E6785D7}"/>
                </a:ext>
              </a:extLst>
            </p:cNvPr>
            <p:cNvSpPr/>
            <p:nvPr/>
          </p:nvSpPr>
          <p:spPr>
            <a:xfrm flipH="1">
              <a:off x="6949837" y="5133126"/>
              <a:ext cx="576586" cy="254429"/>
            </a:xfrm>
            <a:prstGeom prst="rtTriangle">
              <a:avLst/>
            </a:prstGeom>
            <a:solidFill>
              <a:schemeClr val="tx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290" dirty="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D1C0F97-B8FE-EFA4-B617-FA300CAF4CAA}"/>
              </a:ext>
            </a:extLst>
          </p:cNvPr>
          <p:cNvGrpSpPr/>
          <p:nvPr/>
        </p:nvGrpSpPr>
        <p:grpSpPr>
          <a:xfrm>
            <a:off x="8819047" y="4217755"/>
            <a:ext cx="1034347" cy="1765961"/>
            <a:chOff x="8819047" y="4538595"/>
            <a:chExt cx="1034347" cy="1765961"/>
          </a:xfrm>
        </p:grpSpPr>
        <p:sp>
          <p:nvSpPr>
            <p:cNvPr id="13" name="Text Placeholder 68">
              <a:extLst>
                <a:ext uri="{FF2B5EF4-FFF2-40B4-BE49-F238E27FC236}">
                  <a16:creationId xmlns:a16="http://schemas.microsoft.com/office/drawing/2014/main" id="{21E663BE-1EA3-8953-735F-78CA57BDAE69}"/>
                </a:ext>
              </a:extLst>
            </p:cNvPr>
            <p:cNvSpPr txBox="1">
              <a:spLocks/>
            </p:cNvSpPr>
            <p:nvPr/>
          </p:nvSpPr>
          <p:spPr bwMode="ltGray">
            <a:xfrm rot="17899121">
              <a:off x="8177446" y="5180196"/>
              <a:ext cx="1765961" cy="482759"/>
            </a:xfrm>
            <a:prstGeom prst="rect">
              <a:avLst/>
            </a:prstGeom>
            <a:noFill/>
          </p:spPr>
          <p:txBody>
            <a:bodyPr lIns="487680" rIns="487680" anchor="t">
              <a:noAutofit/>
            </a:bodyPr>
            <a:lstStyle>
              <a:lvl1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 baseline="0">
                  <a:solidFill>
                    <a:schemeClr val="tx1"/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lvl1pPr>
              <a:lvl2pPr marL="571500" indent="-57150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Char char="•"/>
                <a:defRPr sz="4400" kern="1200">
                  <a:solidFill>
                    <a:schemeClr val="tx1"/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lvl2pPr>
              <a:lvl3pPr marL="571500" indent="-57150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Char char="•"/>
                <a:defRPr sz="4400" kern="1200">
                  <a:solidFill>
                    <a:schemeClr val="tx1"/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lvl3pPr>
              <a:lvl4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lvl4pPr>
              <a:lvl5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lvl5pPr>
              <a:lvl6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SzPct val="140000"/>
              </a:pPr>
              <a:r>
                <a:rPr lang="en-US" sz="1600" b="1" dirty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rPr>
                <a:t>Input</a:t>
              </a:r>
              <a:endParaRPr lang="en-US" sz="1600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14" name="Right Triangle 13">
              <a:extLst>
                <a:ext uri="{FF2B5EF4-FFF2-40B4-BE49-F238E27FC236}">
                  <a16:creationId xmlns:a16="http://schemas.microsoft.com/office/drawing/2014/main" id="{F2245A8B-6BE6-A162-CD96-3238E2DBC201}"/>
                </a:ext>
              </a:extLst>
            </p:cNvPr>
            <p:cNvSpPr/>
            <p:nvPr/>
          </p:nvSpPr>
          <p:spPr>
            <a:xfrm flipH="1">
              <a:off x="9276808" y="5139687"/>
              <a:ext cx="576586" cy="254429"/>
            </a:xfrm>
            <a:prstGeom prst="rtTriangle">
              <a:avLst/>
            </a:prstGeom>
            <a:solidFill>
              <a:schemeClr val="tx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290" dirty="0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17A5E6C-3D44-A1EE-2981-0121DDEBBF30}"/>
              </a:ext>
            </a:extLst>
          </p:cNvPr>
          <p:cNvGrpSpPr/>
          <p:nvPr/>
        </p:nvGrpSpPr>
        <p:grpSpPr>
          <a:xfrm>
            <a:off x="9985809" y="4214481"/>
            <a:ext cx="1034347" cy="1765961"/>
            <a:chOff x="9985809" y="4535321"/>
            <a:chExt cx="1034347" cy="1765961"/>
          </a:xfrm>
        </p:grpSpPr>
        <p:sp>
          <p:nvSpPr>
            <p:cNvPr id="16" name="Text Placeholder 68">
              <a:extLst>
                <a:ext uri="{FF2B5EF4-FFF2-40B4-BE49-F238E27FC236}">
                  <a16:creationId xmlns:a16="http://schemas.microsoft.com/office/drawing/2014/main" id="{AD3EB285-15AC-A590-98F4-85C2BE6A3339}"/>
                </a:ext>
              </a:extLst>
            </p:cNvPr>
            <p:cNvSpPr txBox="1">
              <a:spLocks/>
            </p:cNvSpPr>
            <p:nvPr/>
          </p:nvSpPr>
          <p:spPr bwMode="ltGray">
            <a:xfrm rot="17899121">
              <a:off x="9344208" y="5176922"/>
              <a:ext cx="1765961" cy="482759"/>
            </a:xfrm>
            <a:prstGeom prst="rect">
              <a:avLst/>
            </a:prstGeom>
            <a:noFill/>
          </p:spPr>
          <p:txBody>
            <a:bodyPr lIns="487680" rIns="487680" anchor="t">
              <a:noAutofit/>
            </a:bodyPr>
            <a:lstStyle>
              <a:lvl1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 baseline="0">
                  <a:solidFill>
                    <a:schemeClr val="tx1"/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lvl1pPr>
              <a:lvl2pPr marL="571500" indent="-57150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Char char="•"/>
                <a:defRPr sz="4400" kern="1200">
                  <a:solidFill>
                    <a:schemeClr val="tx1"/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lvl2pPr>
              <a:lvl3pPr marL="571500" indent="-57150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Char char="•"/>
                <a:defRPr sz="4400" kern="1200">
                  <a:solidFill>
                    <a:schemeClr val="tx1"/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lvl3pPr>
              <a:lvl4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lvl4pPr>
              <a:lvl5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lvl5pPr>
              <a:lvl6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SzPct val="140000"/>
              </a:pPr>
              <a:r>
                <a:rPr lang="en-US" sz="1600" b="1" dirty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rPr>
                <a:t>Input</a:t>
              </a:r>
              <a:endParaRPr lang="en-US" sz="1600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17" name="Right Triangle 16">
              <a:extLst>
                <a:ext uri="{FF2B5EF4-FFF2-40B4-BE49-F238E27FC236}">
                  <a16:creationId xmlns:a16="http://schemas.microsoft.com/office/drawing/2014/main" id="{CC996F73-FFDB-CF94-E589-7CAADC5CD0E7}"/>
                </a:ext>
              </a:extLst>
            </p:cNvPr>
            <p:cNvSpPr/>
            <p:nvPr/>
          </p:nvSpPr>
          <p:spPr>
            <a:xfrm flipH="1">
              <a:off x="10443570" y="5136413"/>
              <a:ext cx="576586" cy="254429"/>
            </a:xfrm>
            <a:prstGeom prst="rtTriangle">
              <a:avLst/>
            </a:prstGeom>
            <a:solidFill>
              <a:schemeClr val="tx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290" dirty="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7EA2570-772B-62A5-7B47-8F7903CB7C4D}"/>
              </a:ext>
            </a:extLst>
          </p:cNvPr>
          <p:cNvGrpSpPr/>
          <p:nvPr/>
        </p:nvGrpSpPr>
        <p:grpSpPr>
          <a:xfrm>
            <a:off x="2006294" y="4205635"/>
            <a:ext cx="1034347" cy="1765961"/>
            <a:chOff x="2006294" y="4526475"/>
            <a:chExt cx="1034347" cy="1765961"/>
          </a:xfrm>
        </p:grpSpPr>
        <p:sp>
          <p:nvSpPr>
            <p:cNvPr id="19" name="Text Placeholder 68">
              <a:extLst>
                <a:ext uri="{FF2B5EF4-FFF2-40B4-BE49-F238E27FC236}">
                  <a16:creationId xmlns:a16="http://schemas.microsoft.com/office/drawing/2014/main" id="{EA3EEAF1-1011-9582-D19F-DBD6608D8DCE}"/>
                </a:ext>
              </a:extLst>
            </p:cNvPr>
            <p:cNvSpPr txBox="1">
              <a:spLocks/>
            </p:cNvSpPr>
            <p:nvPr/>
          </p:nvSpPr>
          <p:spPr bwMode="ltGray">
            <a:xfrm rot="17899121">
              <a:off x="1364693" y="5168076"/>
              <a:ext cx="1765961" cy="482759"/>
            </a:xfrm>
            <a:prstGeom prst="rect">
              <a:avLst/>
            </a:prstGeom>
            <a:noFill/>
          </p:spPr>
          <p:txBody>
            <a:bodyPr lIns="487680" rIns="487680" anchor="t">
              <a:noAutofit/>
            </a:bodyPr>
            <a:lstStyle>
              <a:lvl1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 baseline="0">
                  <a:solidFill>
                    <a:schemeClr val="tx1"/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lvl1pPr>
              <a:lvl2pPr marL="571500" indent="-57150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Char char="•"/>
                <a:defRPr sz="4400" kern="1200">
                  <a:solidFill>
                    <a:schemeClr val="tx1"/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lvl2pPr>
              <a:lvl3pPr marL="571500" indent="-57150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Char char="•"/>
                <a:defRPr sz="4400" kern="1200">
                  <a:solidFill>
                    <a:schemeClr val="tx1"/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lvl3pPr>
              <a:lvl4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lvl4pPr>
              <a:lvl5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lvl5pPr>
              <a:lvl6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SzPct val="140000"/>
              </a:pPr>
              <a:r>
                <a:rPr lang="en-US" sz="1600" b="1" dirty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rPr>
                <a:t>Input</a:t>
              </a:r>
              <a:endParaRPr lang="en-US" sz="1600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20" name="Right Triangle 19">
              <a:extLst>
                <a:ext uri="{FF2B5EF4-FFF2-40B4-BE49-F238E27FC236}">
                  <a16:creationId xmlns:a16="http://schemas.microsoft.com/office/drawing/2014/main" id="{4B8DCF48-7B6B-7415-7A7C-F5F00C730F43}"/>
                </a:ext>
              </a:extLst>
            </p:cNvPr>
            <p:cNvSpPr/>
            <p:nvPr/>
          </p:nvSpPr>
          <p:spPr>
            <a:xfrm flipH="1">
              <a:off x="2464055" y="5127567"/>
              <a:ext cx="576586" cy="254429"/>
            </a:xfrm>
            <a:prstGeom prst="rtTriangle">
              <a:avLst/>
            </a:prstGeom>
            <a:solidFill>
              <a:schemeClr val="tx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29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D3997F5-A524-2E63-5034-2FB69D0E3007}"/>
              </a:ext>
            </a:extLst>
          </p:cNvPr>
          <p:cNvGrpSpPr/>
          <p:nvPr/>
        </p:nvGrpSpPr>
        <p:grpSpPr>
          <a:xfrm>
            <a:off x="842807" y="4202362"/>
            <a:ext cx="1034347" cy="1765961"/>
            <a:chOff x="842807" y="4523202"/>
            <a:chExt cx="1034347" cy="1765961"/>
          </a:xfrm>
        </p:grpSpPr>
        <p:sp>
          <p:nvSpPr>
            <p:cNvPr id="22" name="Text Placeholder 68">
              <a:extLst>
                <a:ext uri="{FF2B5EF4-FFF2-40B4-BE49-F238E27FC236}">
                  <a16:creationId xmlns:a16="http://schemas.microsoft.com/office/drawing/2014/main" id="{1D44FD37-1FBF-DB89-4877-791D0F3441ED}"/>
                </a:ext>
              </a:extLst>
            </p:cNvPr>
            <p:cNvSpPr txBox="1">
              <a:spLocks/>
            </p:cNvSpPr>
            <p:nvPr/>
          </p:nvSpPr>
          <p:spPr bwMode="ltGray">
            <a:xfrm rot="17899121">
              <a:off x="201206" y="5164803"/>
              <a:ext cx="1765961" cy="482759"/>
            </a:xfrm>
            <a:prstGeom prst="rect">
              <a:avLst/>
            </a:prstGeom>
            <a:noFill/>
          </p:spPr>
          <p:txBody>
            <a:bodyPr lIns="487680" rIns="487680" anchor="t">
              <a:noAutofit/>
            </a:bodyPr>
            <a:lstStyle>
              <a:lvl1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 baseline="0">
                  <a:solidFill>
                    <a:schemeClr val="tx1"/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lvl1pPr>
              <a:lvl2pPr marL="571500" indent="-57150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Char char="•"/>
                <a:defRPr sz="4400" kern="1200">
                  <a:solidFill>
                    <a:schemeClr val="tx1"/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lvl2pPr>
              <a:lvl3pPr marL="571500" indent="-57150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Char char="•"/>
                <a:defRPr sz="4400" kern="1200">
                  <a:solidFill>
                    <a:schemeClr val="tx1"/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lvl3pPr>
              <a:lvl4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lvl4pPr>
              <a:lvl5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lvl5pPr>
              <a:lvl6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SzPct val="140000"/>
              </a:pPr>
              <a:r>
                <a:rPr lang="en-US" sz="1600" b="1" dirty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rPr>
                <a:t>Input</a:t>
              </a:r>
              <a:endParaRPr lang="en-US" sz="1600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A8119778-89F5-F9BA-F0E2-D98BCD71B5FE}"/>
                </a:ext>
              </a:extLst>
            </p:cNvPr>
            <p:cNvSpPr/>
            <p:nvPr/>
          </p:nvSpPr>
          <p:spPr>
            <a:xfrm flipH="1">
              <a:off x="1300568" y="5124294"/>
              <a:ext cx="576586" cy="254429"/>
            </a:xfrm>
            <a:prstGeom prst="rtTriangle">
              <a:avLst/>
            </a:prstGeom>
            <a:solidFill>
              <a:schemeClr val="tx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290" dirty="0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5BF1034-5EEB-DD95-4824-AD44CA8DCE18}"/>
              </a:ext>
            </a:extLst>
          </p:cNvPr>
          <p:cNvGrpSpPr/>
          <p:nvPr/>
        </p:nvGrpSpPr>
        <p:grpSpPr>
          <a:xfrm>
            <a:off x="3169778" y="4208923"/>
            <a:ext cx="1034347" cy="1765961"/>
            <a:chOff x="3169778" y="4529763"/>
            <a:chExt cx="1034347" cy="1765961"/>
          </a:xfrm>
        </p:grpSpPr>
        <p:sp>
          <p:nvSpPr>
            <p:cNvPr id="25" name="Text Placeholder 68">
              <a:extLst>
                <a:ext uri="{FF2B5EF4-FFF2-40B4-BE49-F238E27FC236}">
                  <a16:creationId xmlns:a16="http://schemas.microsoft.com/office/drawing/2014/main" id="{1B403826-C324-B5AD-EF7F-35947B3EB62C}"/>
                </a:ext>
              </a:extLst>
            </p:cNvPr>
            <p:cNvSpPr txBox="1">
              <a:spLocks/>
            </p:cNvSpPr>
            <p:nvPr/>
          </p:nvSpPr>
          <p:spPr bwMode="ltGray">
            <a:xfrm rot="17899121">
              <a:off x="2528177" y="5171364"/>
              <a:ext cx="1765961" cy="482759"/>
            </a:xfrm>
            <a:prstGeom prst="rect">
              <a:avLst/>
            </a:prstGeom>
            <a:noFill/>
          </p:spPr>
          <p:txBody>
            <a:bodyPr lIns="487680" rIns="487680" anchor="t">
              <a:noAutofit/>
            </a:bodyPr>
            <a:lstStyle>
              <a:lvl1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 baseline="0">
                  <a:solidFill>
                    <a:schemeClr val="tx1"/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lvl1pPr>
              <a:lvl2pPr marL="571500" indent="-57150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Char char="•"/>
                <a:defRPr sz="4400" kern="1200">
                  <a:solidFill>
                    <a:schemeClr val="tx1"/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lvl2pPr>
              <a:lvl3pPr marL="571500" indent="-57150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Char char="•"/>
                <a:defRPr sz="4400" kern="1200">
                  <a:solidFill>
                    <a:schemeClr val="tx1"/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lvl3pPr>
              <a:lvl4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lvl4pPr>
              <a:lvl5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lvl5pPr>
              <a:lvl6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SzPct val="140000"/>
              </a:pPr>
              <a:r>
                <a:rPr lang="en-US" sz="1600" b="1" dirty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rPr>
                <a:t>Input</a:t>
              </a:r>
              <a:endParaRPr lang="en-US" sz="1600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D0270030-A64C-3618-51C0-597B46113A8A}"/>
                </a:ext>
              </a:extLst>
            </p:cNvPr>
            <p:cNvSpPr/>
            <p:nvPr/>
          </p:nvSpPr>
          <p:spPr>
            <a:xfrm flipH="1">
              <a:off x="3627539" y="5130855"/>
              <a:ext cx="576586" cy="254429"/>
            </a:xfrm>
            <a:prstGeom prst="rtTriangle">
              <a:avLst/>
            </a:prstGeom>
            <a:solidFill>
              <a:schemeClr val="tx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290" dirty="0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181D5A7-1755-AF43-0F07-E32B74C21360}"/>
              </a:ext>
            </a:extLst>
          </p:cNvPr>
          <p:cNvGrpSpPr/>
          <p:nvPr/>
        </p:nvGrpSpPr>
        <p:grpSpPr>
          <a:xfrm>
            <a:off x="4336541" y="4205650"/>
            <a:ext cx="1034347" cy="1765961"/>
            <a:chOff x="4336541" y="4526490"/>
            <a:chExt cx="1034347" cy="1765961"/>
          </a:xfrm>
        </p:grpSpPr>
        <p:sp>
          <p:nvSpPr>
            <p:cNvPr id="28" name="Text Placeholder 68">
              <a:extLst>
                <a:ext uri="{FF2B5EF4-FFF2-40B4-BE49-F238E27FC236}">
                  <a16:creationId xmlns:a16="http://schemas.microsoft.com/office/drawing/2014/main" id="{A866789B-817E-C48A-677C-92E1E91B9A4F}"/>
                </a:ext>
              </a:extLst>
            </p:cNvPr>
            <p:cNvSpPr txBox="1">
              <a:spLocks/>
            </p:cNvSpPr>
            <p:nvPr/>
          </p:nvSpPr>
          <p:spPr bwMode="ltGray">
            <a:xfrm rot="17899121">
              <a:off x="3694940" y="5168091"/>
              <a:ext cx="1765961" cy="482759"/>
            </a:xfrm>
            <a:prstGeom prst="rect">
              <a:avLst/>
            </a:prstGeom>
            <a:noFill/>
          </p:spPr>
          <p:txBody>
            <a:bodyPr lIns="487680" rIns="487680" anchor="t">
              <a:noAutofit/>
            </a:bodyPr>
            <a:lstStyle>
              <a:lvl1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 baseline="0">
                  <a:solidFill>
                    <a:schemeClr val="tx1"/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lvl1pPr>
              <a:lvl2pPr marL="571500" indent="-57150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Char char="•"/>
                <a:defRPr sz="4400" kern="1200">
                  <a:solidFill>
                    <a:schemeClr val="tx1"/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lvl2pPr>
              <a:lvl3pPr marL="571500" indent="-57150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Char char="•"/>
                <a:defRPr sz="4400" kern="1200">
                  <a:solidFill>
                    <a:schemeClr val="tx1"/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lvl3pPr>
              <a:lvl4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lvl4pPr>
              <a:lvl5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lvl5pPr>
              <a:lvl6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SzPct val="140000"/>
              </a:pPr>
              <a:r>
                <a:rPr lang="en-US" sz="1600" b="1" dirty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rPr>
                <a:t>Input</a:t>
              </a:r>
              <a:endParaRPr lang="en-US" sz="1600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13FF2410-8882-B7E2-873F-5E79DBE3AF49}"/>
                </a:ext>
              </a:extLst>
            </p:cNvPr>
            <p:cNvSpPr/>
            <p:nvPr/>
          </p:nvSpPr>
          <p:spPr>
            <a:xfrm flipH="1">
              <a:off x="4794302" y="5127582"/>
              <a:ext cx="576586" cy="254429"/>
            </a:xfrm>
            <a:prstGeom prst="rtTriangle">
              <a:avLst/>
            </a:prstGeom>
            <a:solidFill>
              <a:schemeClr val="tx1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290" dirty="0"/>
            </a:p>
          </p:txBody>
        </p:sp>
      </p:grpSp>
      <p:sp>
        <p:nvSpPr>
          <p:cNvPr id="30" name="Text Placeholder 68">
            <a:extLst>
              <a:ext uri="{FF2B5EF4-FFF2-40B4-BE49-F238E27FC236}">
                <a16:creationId xmlns:a16="http://schemas.microsoft.com/office/drawing/2014/main" id="{B1410EE5-1F76-130F-D565-6D763681AEC4}"/>
              </a:ext>
            </a:extLst>
          </p:cNvPr>
          <p:cNvSpPr txBox="1">
            <a:spLocks/>
          </p:cNvSpPr>
          <p:nvPr/>
        </p:nvSpPr>
        <p:spPr bwMode="ltGray">
          <a:xfrm>
            <a:off x="928559" y="1121555"/>
            <a:ext cx="4498180" cy="708716"/>
          </a:xfrm>
          <a:prstGeom prst="rect">
            <a:avLst/>
          </a:prstGeom>
          <a:noFill/>
        </p:spPr>
        <p:txBody>
          <a:bodyPr lIns="487680" rIns="487680" anchor="t">
            <a:noAutofit/>
          </a:bodyPr>
          <a:lstStyle>
            <a:lvl1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 baseline="0">
                <a:solidFill>
                  <a:schemeClr val="tx1"/>
                </a:solidFill>
                <a:latin typeface="Nirmala UI" panose="020B0502040204020203" pitchFamily="34" charset="0"/>
                <a:ea typeface="+mn-ea"/>
                <a:cs typeface="Nirmala UI" panose="020B0502040204020203" pitchFamily="34" charset="0"/>
              </a:defRPr>
            </a:lvl1pPr>
            <a:lvl2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Nirmala UI" panose="020B0502040204020203" pitchFamily="34" charset="0"/>
                <a:ea typeface="+mn-ea"/>
                <a:cs typeface="Nirmala UI" panose="020B0502040204020203" pitchFamily="34" charset="0"/>
              </a:defRPr>
            </a:lvl2pPr>
            <a:lvl3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Nirmala UI" panose="020B0502040204020203" pitchFamily="34" charset="0"/>
                <a:ea typeface="+mn-ea"/>
                <a:cs typeface="Nirmala UI" panose="020B0502040204020203" pitchFamily="34" charset="0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Nirmala UI" panose="020B0502040204020203" pitchFamily="34" charset="0"/>
                <a:ea typeface="+mn-ea"/>
                <a:cs typeface="Nirmala UI" panose="020B0502040204020203" pitchFamily="34" charset="0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Nirmala UI" panose="020B0502040204020203" pitchFamily="34" charset="0"/>
                <a:ea typeface="+mn-ea"/>
                <a:cs typeface="Nirmala UI" panose="020B0502040204020203" pitchFamily="34" charset="0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140000"/>
            </a:pPr>
            <a:r>
              <a:rPr lang="en-US" sz="2933" b="1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Patient 4</a:t>
            </a:r>
            <a:endParaRPr lang="en-US" sz="2933" dirty="0">
              <a:solidFill>
                <a:schemeClr val="tx2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1" name="Text Placeholder 68">
            <a:extLst>
              <a:ext uri="{FF2B5EF4-FFF2-40B4-BE49-F238E27FC236}">
                <a16:creationId xmlns:a16="http://schemas.microsoft.com/office/drawing/2014/main" id="{C9A8CD7C-7DF0-C962-3A0B-A90F19D6041B}"/>
              </a:ext>
            </a:extLst>
          </p:cNvPr>
          <p:cNvSpPr txBox="1">
            <a:spLocks/>
          </p:cNvSpPr>
          <p:nvPr/>
        </p:nvSpPr>
        <p:spPr bwMode="ltGray">
          <a:xfrm>
            <a:off x="6710790" y="1121555"/>
            <a:ext cx="4498180" cy="708716"/>
          </a:xfrm>
          <a:prstGeom prst="rect">
            <a:avLst/>
          </a:prstGeom>
          <a:noFill/>
        </p:spPr>
        <p:txBody>
          <a:bodyPr lIns="487680" rIns="487680" anchor="t">
            <a:noAutofit/>
          </a:bodyPr>
          <a:lstStyle>
            <a:lvl1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 baseline="0">
                <a:solidFill>
                  <a:schemeClr val="tx1"/>
                </a:solidFill>
                <a:latin typeface="Nirmala UI" panose="020B0502040204020203" pitchFamily="34" charset="0"/>
                <a:ea typeface="+mn-ea"/>
                <a:cs typeface="Nirmala UI" panose="020B0502040204020203" pitchFamily="34" charset="0"/>
              </a:defRPr>
            </a:lvl1pPr>
            <a:lvl2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Nirmala UI" panose="020B0502040204020203" pitchFamily="34" charset="0"/>
                <a:ea typeface="+mn-ea"/>
                <a:cs typeface="Nirmala UI" panose="020B0502040204020203" pitchFamily="34" charset="0"/>
              </a:defRPr>
            </a:lvl2pPr>
            <a:lvl3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Nirmala UI" panose="020B0502040204020203" pitchFamily="34" charset="0"/>
                <a:ea typeface="+mn-ea"/>
                <a:cs typeface="Nirmala UI" panose="020B0502040204020203" pitchFamily="34" charset="0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Nirmala UI" panose="020B0502040204020203" pitchFamily="34" charset="0"/>
                <a:ea typeface="+mn-ea"/>
                <a:cs typeface="Nirmala UI" panose="020B0502040204020203" pitchFamily="34" charset="0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Nirmala UI" panose="020B0502040204020203" pitchFamily="34" charset="0"/>
                <a:ea typeface="+mn-ea"/>
                <a:cs typeface="Nirmala UI" panose="020B0502040204020203" pitchFamily="34" charset="0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140000"/>
            </a:pPr>
            <a:r>
              <a:rPr lang="en-US" sz="2933" b="1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Patient 5</a:t>
            </a:r>
            <a:endParaRPr lang="en-US" sz="2933" dirty="0">
              <a:solidFill>
                <a:schemeClr val="tx2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2" name="Text Placeholder 68">
            <a:extLst>
              <a:ext uri="{FF2B5EF4-FFF2-40B4-BE49-F238E27FC236}">
                <a16:creationId xmlns:a16="http://schemas.microsoft.com/office/drawing/2014/main" id="{25275B06-D256-83A2-4563-FDA79724C8F4}"/>
              </a:ext>
            </a:extLst>
          </p:cNvPr>
          <p:cNvSpPr txBox="1">
            <a:spLocks/>
          </p:cNvSpPr>
          <p:nvPr/>
        </p:nvSpPr>
        <p:spPr bwMode="ltGray">
          <a:xfrm rot="16200000">
            <a:off x="-783740" y="2884754"/>
            <a:ext cx="2156772" cy="482759"/>
          </a:xfrm>
          <a:prstGeom prst="rect">
            <a:avLst/>
          </a:prstGeom>
          <a:noFill/>
        </p:spPr>
        <p:txBody>
          <a:bodyPr lIns="487680" rIns="487680" anchor="t">
            <a:noAutofit/>
          </a:bodyPr>
          <a:lstStyle>
            <a:lvl1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 baseline="0">
                <a:solidFill>
                  <a:schemeClr val="tx1"/>
                </a:solidFill>
                <a:latin typeface="Nirmala UI" panose="020B0502040204020203" pitchFamily="34" charset="0"/>
                <a:ea typeface="+mn-ea"/>
                <a:cs typeface="Nirmala UI" panose="020B0502040204020203" pitchFamily="34" charset="0"/>
              </a:defRPr>
            </a:lvl1pPr>
            <a:lvl2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Nirmala UI" panose="020B0502040204020203" pitchFamily="34" charset="0"/>
                <a:ea typeface="+mn-ea"/>
                <a:cs typeface="Nirmala UI" panose="020B0502040204020203" pitchFamily="34" charset="0"/>
              </a:defRPr>
            </a:lvl2pPr>
            <a:lvl3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Nirmala UI" panose="020B0502040204020203" pitchFamily="34" charset="0"/>
                <a:ea typeface="+mn-ea"/>
                <a:cs typeface="Nirmala UI" panose="020B0502040204020203" pitchFamily="34" charset="0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Nirmala UI" panose="020B0502040204020203" pitchFamily="34" charset="0"/>
                <a:ea typeface="+mn-ea"/>
                <a:cs typeface="Nirmala UI" panose="020B0502040204020203" pitchFamily="34" charset="0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Nirmala UI" panose="020B0502040204020203" pitchFamily="34" charset="0"/>
                <a:ea typeface="+mn-ea"/>
                <a:cs typeface="Nirmala UI" panose="020B0502040204020203" pitchFamily="34" charset="0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140000"/>
            </a:pPr>
            <a:r>
              <a:rPr lang="en-US" sz="2133" b="1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% Parent</a:t>
            </a:r>
            <a:endParaRPr lang="en-US" sz="2133" dirty="0">
              <a:solidFill>
                <a:schemeClr val="tx2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3" name="Text Placeholder 68">
            <a:extLst>
              <a:ext uri="{FF2B5EF4-FFF2-40B4-BE49-F238E27FC236}">
                <a16:creationId xmlns:a16="http://schemas.microsoft.com/office/drawing/2014/main" id="{6167A9A4-E908-2040-E152-09C49AC266AC}"/>
              </a:ext>
            </a:extLst>
          </p:cNvPr>
          <p:cNvSpPr txBox="1">
            <a:spLocks/>
          </p:cNvSpPr>
          <p:nvPr/>
        </p:nvSpPr>
        <p:spPr bwMode="ltGray">
          <a:xfrm rot="16200000">
            <a:off x="4860744" y="2928828"/>
            <a:ext cx="2156772" cy="482759"/>
          </a:xfrm>
          <a:prstGeom prst="rect">
            <a:avLst/>
          </a:prstGeom>
          <a:noFill/>
        </p:spPr>
        <p:txBody>
          <a:bodyPr lIns="487680" rIns="487680" anchor="t">
            <a:noAutofit/>
          </a:bodyPr>
          <a:lstStyle>
            <a:lvl1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 baseline="0">
                <a:solidFill>
                  <a:schemeClr val="tx1"/>
                </a:solidFill>
                <a:latin typeface="Nirmala UI" panose="020B0502040204020203" pitchFamily="34" charset="0"/>
                <a:ea typeface="+mn-ea"/>
                <a:cs typeface="Nirmala UI" panose="020B0502040204020203" pitchFamily="34" charset="0"/>
              </a:defRPr>
            </a:lvl1pPr>
            <a:lvl2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Nirmala UI" panose="020B0502040204020203" pitchFamily="34" charset="0"/>
                <a:ea typeface="+mn-ea"/>
                <a:cs typeface="Nirmala UI" panose="020B0502040204020203" pitchFamily="34" charset="0"/>
              </a:defRPr>
            </a:lvl2pPr>
            <a:lvl3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Nirmala UI" panose="020B0502040204020203" pitchFamily="34" charset="0"/>
                <a:ea typeface="+mn-ea"/>
                <a:cs typeface="Nirmala UI" panose="020B0502040204020203" pitchFamily="34" charset="0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Nirmala UI" panose="020B0502040204020203" pitchFamily="34" charset="0"/>
                <a:ea typeface="+mn-ea"/>
                <a:cs typeface="Nirmala UI" panose="020B0502040204020203" pitchFamily="34" charset="0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Nirmala UI" panose="020B0502040204020203" pitchFamily="34" charset="0"/>
                <a:ea typeface="+mn-ea"/>
                <a:cs typeface="Nirmala UI" panose="020B0502040204020203" pitchFamily="34" charset="0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140000"/>
            </a:pPr>
            <a:r>
              <a:rPr lang="en-US" sz="2133" b="1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% Parent</a:t>
            </a:r>
            <a:endParaRPr lang="en-US" sz="2133" dirty="0">
              <a:solidFill>
                <a:schemeClr val="tx2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F0F1FD14-3C82-E06D-489E-34C79FB513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439" b="16973"/>
          <a:stretch/>
        </p:blipFill>
        <p:spPr>
          <a:xfrm>
            <a:off x="384496" y="1087215"/>
            <a:ext cx="5306573" cy="368544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3CEA8D5-6956-FF67-463C-83610E094A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254" b="16520"/>
          <a:stretch/>
        </p:blipFill>
        <p:spPr>
          <a:xfrm>
            <a:off x="6051596" y="1151751"/>
            <a:ext cx="5159504" cy="3593653"/>
          </a:xfrm>
          <a:prstGeom prst="rect">
            <a:avLst/>
          </a:prstGeom>
        </p:spPr>
      </p:pic>
      <p:sp>
        <p:nvSpPr>
          <p:cNvPr id="46" name="Text Placeholder 68">
            <a:extLst>
              <a:ext uri="{FF2B5EF4-FFF2-40B4-BE49-F238E27FC236}">
                <a16:creationId xmlns:a16="http://schemas.microsoft.com/office/drawing/2014/main" id="{8510FB5B-C1DF-2C5A-8C82-7A7683990AA4}"/>
              </a:ext>
            </a:extLst>
          </p:cNvPr>
          <p:cNvSpPr txBox="1">
            <a:spLocks/>
          </p:cNvSpPr>
          <p:nvPr/>
        </p:nvSpPr>
        <p:spPr bwMode="ltGray">
          <a:xfrm>
            <a:off x="10729241" y="2840850"/>
            <a:ext cx="1765962" cy="482759"/>
          </a:xfrm>
          <a:prstGeom prst="rect">
            <a:avLst/>
          </a:prstGeom>
          <a:noFill/>
        </p:spPr>
        <p:txBody>
          <a:bodyPr lIns="487680" rIns="487680" anchor="t">
            <a:noAutofit/>
          </a:bodyPr>
          <a:lstStyle>
            <a:lvl1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 baseline="0">
                <a:solidFill>
                  <a:schemeClr val="tx1"/>
                </a:solidFill>
                <a:latin typeface="Nirmala UI" panose="020B0502040204020203" pitchFamily="34" charset="0"/>
                <a:ea typeface="+mn-ea"/>
                <a:cs typeface="Nirmala UI" panose="020B0502040204020203" pitchFamily="34" charset="0"/>
              </a:defRPr>
            </a:lvl1pPr>
            <a:lvl2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Nirmala UI" panose="020B0502040204020203" pitchFamily="34" charset="0"/>
                <a:ea typeface="+mn-ea"/>
                <a:cs typeface="Nirmala UI" panose="020B0502040204020203" pitchFamily="34" charset="0"/>
              </a:defRPr>
            </a:lvl2pPr>
            <a:lvl3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Nirmala UI" panose="020B0502040204020203" pitchFamily="34" charset="0"/>
                <a:ea typeface="+mn-ea"/>
                <a:cs typeface="Nirmala UI" panose="020B0502040204020203" pitchFamily="34" charset="0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Nirmala UI" panose="020B0502040204020203" pitchFamily="34" charset="0"/>
                <a:ea typeface="+mn-ea"/>
                <a:cs typeface="Nirmala UI" panose="020B0502040204020203" pitchFamily="34" charset="0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Nirmala UI" panose="020B0502040204020203" pitchFamily="34" charset="0"/>
                <a:ea typeface="+mn-ea"/>
                <a:cs typeface="Nirmala UI" panose="020B0502040204020203" pitchFamily="34" charset="0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ct val="140000"/>
            </a:pPr>
            <a:r>
              <a:rPr lang="en-US" sz="2000" b="1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EMRA</a:t>
            </a:r>
            <a:endParaRPr lang="en-US" sz="2000" dirty="0">
              <a:solidFill>
                <a:schemeClr val="tx2"/>
              </a:solidFill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B359382-794B-FB1E-3E05-96CF42D5F5F0}"/>
              </a:ext>
            </a:extLst>
          </p:cNvPr>
          <p:cNvGrpSpPr/>
          <p:nvPr/>
        </p:nvGrpSpPr>
        <p:grpSpPr>
          <a:xfrm>
            <a:off x="10427564" y="1335054"/>
            <a:ext cx="2040355" cy="1952868"/>
            <a:chOff x="10427564" y="1655894"/>
            <a:chExt cx="2040355" cy="1952868"/>
          </a:xfrm>
        </p:grpSpPr>
        <p:sp>
          <p:nvSpPr>
            <p:cNvPr id="48" name="Text Placeholder 68">
              <a:extLst>
                <a:ext uri="{FF2B5EF4-FFF2-40B4-BE49-F238E27FC236}">
                  <a16:creationId xmlns:a16="http://schemas.microsoft.com/office/drawing/2014/main" id="{35AF66FE-9630-F2F3-89F9-97A58AF13498}"/>
                </a:ext>
              </a:extLst>
            </p:cNvPr>
            <p:cNvSpPr txBox="1">
              <a:spLocks/>
            </p:cNvSpPr>
            <p:nvPr/>
          </p:nvSpPr>
          <p:spPr bwMode="ltGray">
            <a:xfrm>
              <a:off x="10701957" y="1733222"/>
              <a:ext cx="1765962" cy="482759"/>
            </a:xfrm>
            <a:prstGeom prst="rect">
              <a:avLst/>
            </a:prstGeom>
            <a:noFill/>
          </p:spPr>
          <p:txBody>
            <a:bodyPr lIns="487680" rIns="487680" anchor="t">
              <a:noAutofit/>
            </a:bodyPr>
            <a:lstStyle>
              <a:lvl1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 baseline="0">
                  <a:solidFill>
                    <a:schemeClr val="tx1"/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lvl1pPr>
              <a:lvl2pPr marL="571500" indent="-57150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Char char="•"/>
                <a:defRPr sz="4400" kern="1200">
                  <a:solidFill>
                    <a:schemeClr val="tx1"/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lvl2pPr>
              <a:lvl3pPr marL="571500" indent="-57150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Char char="•"/>
                <a:defRPr sz="4400" kern="1200">
                  <a:solidFill>
                    <a:schemeClr val="tx1"/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lvl3pPr>
              <a:lvl4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lvl4pPr>
              <a:lvl5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lvl5pPr>
              <a:lvl6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SzPct val="140000"/>
              </a:pPr>
              <a:r>
                <a:rPr lang="en-US" sz="2000" b="1" dirty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rPr>
                <a:t>Naïve</a:t>
              </a:r>
              <a:endParaRPr lang="en-US" sz="2000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49" name="Text Placeholder 68">
              <a:extLst>
                <a:ext uri="{FF2B5EF4-FFF2-40B4-BE49-F238E27FC236}">
                  <a16:creationId xmlns:a16="http://schemas.microsoft.com/office/drawing/2014/main" id="{D5F6D0D4-9D21-E71F-E1BB-01FBCDDBD539}"/>
                </a:ext>
              </a:extLst>
            </p:cNvPr>
            <p:cNvSpPr txBox="1">
              <a:spLocks/>
            </p:cNvSpPr>
            <p:nvPr/>
          </p:nvSpPr>
          <p:spPr bwMode="ltGray">
            <a:xfrm>
              <a:off x="10541211" y="2209375"/>
              <a:ext cx="1765962" cy="482759"/>
            </a:xfrm>
            <a:prstGeom prst="rect">
              <a:avLst/>
            </a:prstGeom>
            <a:noFill/>
          </p:spPr>
          <p:txBody>
            <a:bodyPr lIns="487680" rIns="487680" anchor="t">
              <a:noAutofit/>
            </a:bodyPr>
            <a:lstStyle>
              <a:lvl1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 baseline="0">
                  <a:solidFill>
                    <a:schemeClr val="tx1"/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lvl1pPr>
              <a:lvl2pPr marL="571500" indent="-57150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Char char="•"/>
                <a:defRPr sz="4400" kern="1200">
                  <a:solidFill>
                    <a:schemeClr val="tx1"/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lvl2pPr>
              <a:lvl3pPr marL="571500" indent="-57150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Char char="•"/>
                <a:defRPr sz="4400" kern="1200">
                  <a:solidFill>
                    <a:schemeClr val="tx1"/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lvl3pPr>
              <a:lvl4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lvl4pPr>
              <a:lvl5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lvl5pPr>
              <a:lvl6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SzPct val="140000"/>
              </a:pPr>
              <a:r>
                <a:rPr lang="en-US" sz="2000" b="1" dirty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rPr>
                <a:t>CM</a:t>
              </a:r>
              <a:endParaRPr lang="en-US" sz="2000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50" name="Text Placeholder 68">
              <a:extLst>
                <a:ext uri="{FF2B5EF4-FFF2-40B4-BE49-F238E27FC236}">
                  <a16:creationId xmlns:a16="http://schemas.microsoft.com/office/drawing/2014/main" id="{DE523181-D403-AC18-EBB9-1C6922FDCECD}"/>
                </a:ext>
              </a:extLst>
            </p:cNvPr>
            <p:cNvSpPr txBox="1">
              <a:spLocks/>
            </p:cNvSpPr>
            <p:nvPr/>
          </p:nvSpPr>
          <p:spPr bwMode="ltGray">
            <a:xfrm>
              <a:off x="10552840" y="2679501"/>
              <a:ext cx="1765962" cy="482759"/>
            </a:xfrm>
            <a:prstGeom prst="rect">
              <a:avLst/>
            </a:prstGeom>
            <a:noFill/>
          </p:spPr>
          <p:txBody>
            <a:bodyPr lIns="487680" rIns="487680" anchor="t">
              <a:noAutofit/>
            </a:bodyPr>
            <a:lstStyle>
              <a:lvl1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 baseline="0">
                  <a:solidFill>
                    <a:schemeClr val="tx1"/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lvl1pPr>
              <a:lvl2pPr marL="571500" indent="-57150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Char char="•"/>
                <a:defRPr sz="4400" kern="1200">
                  <a:solidFill>
                    <a:schemeClr val="tx1"/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lvl2pPr>
              <a:lvl3pPr marL="571500" indent="-57150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Char char="•"/>
                <a:defRPr sz="4400" kern="1200">
                  <a:solidFill>
                    <a:schemeClr val="tx1"/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lvl3pPr>
              <a:lvl4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lvl4pPr>
              <a:lvl5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Nirmala UI" panose="020B0502040204020203" pitchFamily="34" charset="0"/>
                  <a:ea typeface="+mn-ea"/>
                  <a:cs typeface="Nirmala UI" panose="020B0502040204020203" pitchFamily="34" charset="0"/>
                </a:defRPr>
              </a:lvl5pPr>
              <a:lvl6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438912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bg1">
                    <a:lumMod val="65000"/>
                  </a:schemeClr>
                </a:buClr>
                <a:buFont typeface="Arial" panose="020B0604020202020204" pitchFamily="34" charset="0"/>
                <a:buNone/>
                <a:defRPr sz="4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SzPct val="140000"/>
              </a:pPr>
              <a:r>
                <a:rPr lang="en-US" sz="2000" b="1" dirty="0">
                  <a:solidFill>
                    <a:schemeClr val="tx2"/>
                  </a:solidFill>
                  <a:latin typeface="+mn-lt"/>
                  <a:cs typeface="Times New Roman" panose="02020603050405020304" pitchFamily="18" charset="0"/>
                </a:rPr>
                <a:t>EM</a:t>
              </a:r>
              <a:endParaRPr lang="en-US" sz="2000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0201187-4317-D648-6909-1D01CCB796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1854" t="8443" r="17390" b="48384"/>
            <a:stretch/>
          </p:blipFill>
          <p:spPr>
            <a:xfrm>
              <a:off x="10427564" y="1655894"/>
              <a:ext cx="703867" cy="1952868"/>
            </a:xfrm>
            <a:prstGeom prst="rect">
              <a:avLst/>
            </a:prstGeom>
          </p:spPr>
        </p:pic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78336AF1-F0C3-23F2-665F-72D07BF5D4AB}"/>
              </a:ext>
            </a:extLst>
          </p:cNvPr>
          <p:cNvSpPr txBox="1"/>
          <p:nvPr/>
        </p:nvSpPr>
        <p:spPr>
          <a:xfrm>
            <a:off x="452830" y="5503409"/>
            <a:ext cx="11203144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Both patient </a:t>
            </a:r>
            <a:r>
              <a:rPr lang="en-US" dirty="0" err="1"/>
              <a:t>exTILs</a:t>
            </a:r>
            <a:r>
              <a:rPr lang="en-US" dirty="0"/>
              <a:t> shift towards a more effector phenotype following high tumor burden, but Patient 5 was more susceptible and therefore potentially less persistent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2F70F286-7AD8-CD17-1376-A33E62E836F4}"/>
              </a:ext>
            </a:extLst>
          </p:cNvPr>
          <p:cNvSpPr txBox="1">
            <a:spLocks/>
          </p:cNvSpPr>
          <p:nvPr/>
        </p:nvSpPr>
        <p:spPr>
          <a:xfrm>
            <a:off x="9055110" y="65364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0EF996-19F9-4E73-B644-8C32887F2C9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1146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B6C9EA-1C1A-88B0-022C-B705781C9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EF996-19F9-4E73-B644-8C32887F2C9D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333464-020F-2096-371D-4318A8502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6" y="157375"/>
            <a:ext cx="8667750" cy="701226"/>
          </a:xfrm>
        </p:spPr>
        <p:txBody>
          <a:bodyPr>
            <a:normAutofit/>
          </a:bodyPr>
          <a:lstStyle/>
          <a:p>
            <a:r>
              <a:rPr lang="en-US" sz="2800" dirty="0"/>
              <a:t>Repeated antigen exposure assay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EB11A0-CBD9-09F5-9A83-9A26C5579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266" y="1035039"/>
            <a:ext cx="5375341" cy="46349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1DFC94-33A3-B02A-6D4D-B2837B18E4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11485" r="3961" b="51891"/>
          <a:stretch/>
        </p:blipFill>
        <p:spPr>
          <a:xfrm>
            <a:off x="336883" y="2008656"/>
            <a:ext cx="5067630" cy="1895211"/>
          </a:xfrm>
          <a:prstGeom prst="rect">
            <a:avLst/>
          </a:prstGeom>
        </p:spPr>
      </p:pic>
      <p:sp>
        <p:nvSpPr>
          <p:cNvPr id="9" name="Text Placeholder 68">
            <a:extLst>
              <a:ext uri="{FF2B5EF4-FFF2-40B4-BE49-F238E27FC236}">
                <a16:creationId xmlns:a16="http://schemas.microsoft.com/office/drawing/2014/main" id="{80AE30B2-DAAB-7116-6746-FDDEF0F10F93}"/>
              </a:ext>
            </a:extLst>
          </p:cNvPr>
          <p:cNvSpPr txBox="1">
            <a:spLocks/>
          </p:cNvSpPr>
          <p:nvPr/>
        </p:nvSpPr>
        <p:spPr bwMode="ltGray">
          <a:xfrm>
            <a:off x="-191068" y="5330992"/>
            <a:ext cx="12192000" cy="983938"/>
          </a:xfrm>
          <a:prstGeom prst="rect">
            <a:avLst/>
          </a:prstGeom>
          <a:noFill/>
        </p:spPr>
        <p:txBody>
          <a:bodyPr lIns="487680" rIns="487680" anchor="t">
            <a:noAutofit/>
          </a:bodyPr>
          <a:lstStyle>
            <a:lvl1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 baseline="0">
                <a:solidFill>
                  <a:schemeClr val="tx1"/>
                </a:solidFill>
                <a:latin typeface="Nirmala UI" panose="020B0502040204020203" pitchFamily="34" charset="0"/>
                <a:ea typeface="+mn-ea"/>
                <a:cs typeface="Nirmala UI" panose="020B0502040204020203" pitchFamily="34" charset="0"/>
              </a:defRPr>
            </a:lvl1pPr>
            <a:lvl2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Nirmala UI" panose="020B0502040204020203" pitchFamily="34" charset="0"/>
                <a:ea typeface="+mn-ea"/>
                <a:cs typeface="Nirmala UI" panose="020B0502040204020203" pitchFamily="34" charset="0"/>
              </a:defRPr>
            </a:lvl2pPr>
            <a:lvl3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Nirmala UI" panose="020B0502040204020203" pitchFamily="34" charset="0"/>
                <a:ea typeface="+mn-ea"/>
                <a:cs typeface="Nirmala UI" panose="020B0502040204020203" pitchFamily="34" charset="0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Nirmala UI" panose="020B0502040204020203" pitchFamily="34" charset="0"/>
                <a:ea typeface="+mn-ea"/>
                <a:cs typeface="Nirmala UI" panose="020B0502040204020203" pitchFamily="34" charset="0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Nirmala UI" panose="020B0502040204020203" pitchFamily="34" charset="0"/>
                <a:ea typeface="+mn-ea"/>
                <a:cs typeface="Nirmala UI" panose="020B0502040204020203" pitchFamily="34" charset="0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140000"/>
            </a:pPr>
            <a:r>
              <a:rPr lang="en-US" sz="1600" b="1" dirty="0">
                <a:latin typeface="+mn-lt"/>
                <a:cs typeface="Times New Roman" panose="02020603050405020304" pitchFamily="18" charset="0"/>
              </a:rPr>
              <a:t>Functionally similar expanded CD8+ TILs demonstrate differences in persistence in patient-specific autologous tumor microenvironment. </a:t>
            </a:r>
            <a:r>
              <a:rPr lang="en-US" sz="1600" dirty="0" err="1">
                <a:latin typeface="+mn-lt"/>
                <a:cs typeface="Times New Roman" panose="02020603050405020304" pitchFamily="18" charset="0"/>
              </a:rPr>
              <a:t>TILs</a:t>
            </a:r>
            <a:r>
              <a:rPr lang="en-US" sz="1600" dirty="0">
                <a:latin typeface="+mn-lt"/>
                <a:cs typeface="Times New Roman" panose="02020603050405020304" pitchFamily="18" charset="0"/>
              </a:rPr>
              <a:t> were co-cultured with autologous tumor cells and were rechallenged once (1x), twice (2x), or three times (3x). Markers were evaluated after four days. The dotted line indicates TIL input alone as a reference.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763193-5A01-49D8-A1B1-F4D6896F80BF}"/>
              </a:ext>
            </a:extLst>
          </p:cNvPr>
          <p:cNvSpPr txBox="1"/>
          <p:nvPr/>
        </p:nvSpPr>
        <p:spPr>
          <a:xfrm>
            <a:off x="511392" y="4432763"/>
            <a:ext cx="5067629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Patient specific </a:t>
            </a:r>
            <a:r>
              <a:rPr lang="en-US" dirty="0" err="1"/>
              <a:t>TME</a:t>
            </a:r>
            <a:r>
              <a:rPr lang="en-US" dirty="0"/>
              <a:t> drives T-cell persistence!</a:t>
            </a:r>
          </a:p>
        </p:txBody>
      </p:sp>
    </p:spTree>
    <p:extLst>
      <p:ext uri="{BB962C8B-B14F-4D97-AF65-F5344CB8AC3E}">
        <p14:creationId xmlns:p14="http://schemas.microsoft.com/office/powerpoint/2010/main" val="22561860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A241C-4B13-872B-881B-41E3D947BD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Utility – Checkpoint Inhibitors</a:t>
            </a:r>
          </a:p>
        </p:txBody>
      </p:sp>
    </p:spTree>
    <p:extLst>
      <p:ext uri="{BB962C8B-B14F-4D97-AF65-F5344CB8AC3E}">
        <p14:creationId xmlns:p14="http://schemas.microsoft.com/office/powerpoint/2010/main" val="19607699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0F5439-43E0-441C-A83A-697E11D9E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EF996-19F9-4E73-B644-8C32887F2C9D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04BB803-4F5C-4CB2-BE9E-B35B7E951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8" y="245825"/>
            <a:ext cx="7855102" cy="416066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Ex Vivo Checkpoint Inhibitor Testing</a:t>
            </a:r>
            <a:endParaRPr lang="en-US" sz="2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3EE4F92-CA5D-4C2A-836D-900F8166DED3}"/>
              </a:ext>
            </a:extLst>
          </p:cNvPr>
          <p:cNvGrpSpPr/>
          <p:nvPr/>
        </p:nvGrpSpPr>
        <p:grpSpPr>
          <a:xfrm>
            <a:off x="6096000" y="1373751"/>
            <a:ext cx="5088730" cy="2013616"/>
            <a:chOff x="6761095" y="1527313"/>
            <a:chExt cx="8139994" cy="27432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AA04D29-2CDD-4C57-BC92-92D24E2A2D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0562"/>
            <a:stretch/>
          </p:blipFill>
          <p:spPr>
            <a:xfrm>
              <a:off x="6761095" y="1527313"/>
              <a:ext cx="2698474" cy="274320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C3D0CC6-AEA1-4C1D-8531-CE30EE0EC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0562"/>
            <a:stretch/>
          </p:blipFill>
          <p:spPr>
            <a:xfrm>
              <a:off x="9459568" y="1527313"/>
              <a:ext cx="2698473" cy="27432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5B8FEB6-1541-4B64-B9E2-72FC869FE2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0562"/>
            <a:stretch/>
          </p:blipFill>
          <p:spPr>
            <a:xfrm>
              <a:off x="12158041" y="1527313"/>
              <a:ext cx="2698473" cy="27432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8C7EC96-3C51-4974-9D05-C641A99AFFE4}"/>
                </a:ext>
              </a:extLst>
            </p:cNvPr>
            <p:cNvSpPr/>
            <p:nvPr/>
          </p:nvSpPr>
          <p:spPr>
            <a:xfrm>
              <a:off x="9423779" y="1808327"/>
              <a:ext cx="81886" cy="3821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53D2A71-89DA-4788-BB5D-DA7FEE13298D}"/>
                </a:ext>
              </a:extLst>
            </p:cNvPr>
            <p:cNvSpPr/>
            <p:nvPr/>
          </p:nvSpPr>
          <p:spPr>
            <a:xfrm>
              <a:off x="12087373" y="1851543"/>
              <a:ext cx="81886" cy="3821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565C849-1061-4F78-9419-8C9E948B9761}"/>
                </a:ext>
              </a:extLst>
            </p:cNvPr>
            <p:cNvSpPr/>
            <p:nvPr/>
          </p:nvSpPr>
          <p:spPr>
            <a:xfrm>
              <a:off x="14819203" y="1840167"/>
              <a:ext cx="81886" cy="3821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23686D5-5F9B-4FEA-8F57-A2B83C500551}"/>
              </a:ext>
            </a:extLst>
          </p:cNvPr>
          <p:cNvGrpSpPr/>
          <p:nvPr/>
        </p:nvGrpSpPr>
        <p:grpSpPr>
          <a:xfrm>
            <a:off x="850476" y="1367669"/>
            <a:ext cx="5095216" cy="2013615"/>
            <a:chOff x="-1349237" y="1527313"/>
            <a:chExt cx="8150369" cy="27432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54E4147-364D-45FA-90F4-B82B58CB0E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0562"/>
            <a:stretch/>
          </p:blipFill>
          <p:spPr>
            <a:xfrm>
              <a:off x="-1349237" y="1527313"/>
              <a:ext cx="2698473" cy="27432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CCDF403-C3A3-464E-A26E-0104A7BE9E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30562"/>
            <a:stretch/>
          </p:blipFill>
          <p:spPr>
            <a:xfrm>
              <a:off x="1354209" y="1527313"/>
              <a:ext cx="2698473" cy="2743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24F480B-EEEB-42D7-9644-CD1FFEA60C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30562"/>
            <a:stretch/>
          </p:blipFill>
          <p:spPr>
            <a:xfrm>
              <a:off x="4057648" y="1527313"/>
              <a:ext cx="2698473" cy="27432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65FFE5E-6224-4A3D-8F65-7200F3E71101}"/>
                </a:ext>
              </a:extLst>
            </p:cNvPr>
            <p:cNvSpPr/>
            <p:nvPr/>
          </p:nvSpPr>
          <p:spPr>
            <a:xfrm>
              <a:off x="1310174" y="1760566"/>
              <a:ext cx="81886" cy="3821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E71A701-CE6A-4DD3-AD28-E84E27A7FB2A}"/>
                </a:ext>
              </a:extLst>
            </p:cNvPr>
            <p:cNvSpPr/>
            <p:nvPr/>
          </p:nvSpPr>
          <p:spPr>
            <a:xfrm>
              <a:off x="4028358" y="1762839"/>
              <a:ext cx="81886" cy="3821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25617ED-4006-4EC9-9B16-8F83CB423B18}"/>
                </a:ext>
              </a:extLst>
            </p:cNvPr>
            <p:cNvSpPr/>
            <p:nvPr/>
          </p:nvSpPr>
          <p:spPr>
            <a:xfrm>
              <a:off x="6719246" y="1819703"/>
              <a:ext cx="81886" cy="3821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7EF5B52-C84D-46DE-9A91-A54CAE974CF0}"/>
              </a:ext>
            </a:extLst>
          </p:cNvPr>
          <p:cNvSpPr txBox="1"/>
          <p:nvPr/>
        </p:nvSpPr>
        <p:spPr>
          <a:xfrm>
            <a:off x="1386344" y="1014562"/>
            <a:ext cx="724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No Tx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A13C2C-5473-4EEC-A031-D69F4D4E820C}"/>
              </a:ext>
            </a:extLst>
          </p:cNvPr>
          <p:cNvSpPr txBox="1"/>
          <p:nvPr/>
        </p:nvSpPr>
        <p:spPr>
          <a:xfrm>
            <a:off x="2833691" y="1002380"/>
            <a:ext cx="1279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0.01 µg/mL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0A85F-D019-4812-8136-C0F4E186DDA6}"/>
              </a:ext>
            </a:extLst>
          </p:cNvPr>
          <p:cNvSpPr txBox="1"/>
          <p:nvPr/>
        </p:nvSpPr>
        <p:spPr>
          <a:xfrm>
            <a:off x="4581890" y="1001725"/>
            <a:ext cx="1162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0.1 µg/mL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13BB68-A64C-4EFA-A20B-01B47E352830}"/>
              </a:ext>
            </a:extLst>
          </p:cNvPr>
          <p:cNvSpPr txBox="1"/>
          <p:nvPr/>
        </p:nvSpPr>
        <p:spPr>
          <a:xfrm>
            <a:off x="6404106" y="1006591"/>
            <a:ext cx="1162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1.0 µg/mL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5A2614-A450-4B63-BDF3-0BB092DD42D8}"/>
              </a:ext>
            </a:extLst>
          </p:cNvPr>
          <p:cNvSpPr txBox="1"/>
          <p:nvPr/>
        </p:nvSpPr>
        <p:spPr>
          <a:xfrm>
            <a:off x="8134953" y="1009191"/>
            <a:ext cx="1101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10 µg/mL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9C2AFB-BD10-4B15-B84E-EA784DFAC282}"/>
              </a:ext>
            </a:extLst>
          </p:cNvPr>
          <p:cNvSpPr txBox="1"/>
          <p:nvPr/>
        </p:nvSpPr>
        <p:spPr>
          <a:xfrm>
            <a:off x="9778941" y="1018282"/>
            <a:ext cx="121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100 µg/mL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25D864-2F02-45A9-AE98-735211D85B8B}"/>
              </a:ext>
            </a:extLst>
          </p:cNvPr>
          <p:cNvSpPr txBox="1"/>
          <p:nvPr/>
        </p:nvSpPr>
        <p:spPr>
          <a:xfrm>
            <a:off x="1889101" y="1358821"/>
            <a:ext cx="712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PD-1</a:t>
            </a:r>
            <a:r>
              <a:rPr lang="en-US" sz="1600" baseline="30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+</a:t>
            </a:r>
          </a:p>
          <a:p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70.4%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C0DC918-EB3C-405A-9D96-DA2A15F0A943}"/>
              </a:ext>
            </a:extLst>
          </p:cNvPr>
          <p:cNvSpPr txBox="1"/>
          <p:nvPr/>
        </p:nvSpPr>
        <p:spPr>
          <a:xfrm>
            <a:off x="3569669" y="1359523"/>
            <a:ext cx="712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PD-1</a:t>
            </a:r>
            <a:r>
              <a:rPr lang="en-US" sz="1600" baseline="30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+</a:t>
            </a:r>
          </a:p>
          <a:p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51.3%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96A760C-C8DB-46DA-B794-D0E86052025B}"/>
              </a:ext>
            </a:extLst>
          </p:cNvPr>
          <p:cNvSpPr txBox="1"/>
          <p:nvPr/>
        </p:nvSpPr>
        <p:spPr>
          <a:xfrm>
            <a:off x="5265832" y="1354720"/>
            <a:ext cx="712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PD-1</a:t>
            </a:r>
            <a:r>
              <a:rPr lang="en-US" sz="1600" baseline="30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+</a:t>
            </a:r>
          </a:p>
          <a:p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42.4%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02F687-58DE-4001-ADB9-B6B2658913B1}"/>
              </a:ext>
            </a:extLst>
          </p:cNvPr>
          <p:cNvSpPr txBox="1"/>
          <p:nvPr/>
        </p:nvSpPr>
        <p:spPr>
          <a:xfrm>
            <a:off x="7108645" y="1356688"/>
            <a:ext cx="712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PD-1</a:t>
            </a:r>
            <a:r>
              <a:rPr lang="en-US" sz="1600" baseline="30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+</a:t>
            </a:r>
          </a:p>
          <a:p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40.9%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CA50103-6EBE-415F-9379-37F2B2D7CFAD}"/>
              </a:ext>
            </a:extLst>
          </p:cNvPr>
          <p:cNvSpPr txBox="1"/>
          <p:nvPr/>
        </p:nvSpPr>
        <p:spPr>
          <a:xfrm>
            <a:off x="8805184" y="1355226"/>
            <a:ext cx="712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PD-1</a:t>
            </a:r>
            <a:r>
              <a:rPr lang="en-US" sz="1600" baseline="30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+</a:t>
            </a:r>
          </a:p>
          <a:p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43.7%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290204-7355-4CEB-AD5E-95C9B9A14B58}"/>
              </a:ext>
            </a:extLst>
          </p:cNvPr>
          <p:cNvSpPr txBox="1"/>
          <p:nvPr/>
        </p:nvSpPr>
        <p:spPr>
          <a:xfrm>
            <a:off x="10486477" y="1355717"/>
            <a:ext cx="712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PD-1</a:t>
            </a:r>
            <a:r>
              <a:rPr lang="en-US" sz="1600" baseline="30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+</a:t>
            </a:r>
          </a:p>
          <a:p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26.3%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5C47BD4-DC60-49AB-AA5F-DF66DE4E96BF}"/>
              </a:ext>
            </a:extLst>
          </p:cNvPr>
          <p:cNvSpPr txBox="1"/>
          <p:nvPr/>
        </p:nvSpPr>
        <p:spPr>
          <a:xfrm>
            <a:off x="4816933" y="3374184"/>
            <a:ext cx="27499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Black = Isotype control    </a:t>
            </a:r>
            <a:r>
              <a:rPr lang="en-US" sz="1050" b="1" dirty="0">
                <a:solidFill>
                  <a:srgbClr val="00BB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Green = PD-1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6685AD4-DA18-4AF4-8372-9B26DB4FEB8D}"/>
              </a:ext>
            </a:extLst>
          </p:cNvPr>
          <p:cNvSpPr txBox="1"/>
          <p:nvPr/>
        </p:nvSpPr>
        <p:spPr>
          <a:xfrm>
            <a:off x="160053" y="3706315"/>
            <a:ext cx="3187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Pembrolizumab Occupancy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EF4108D-E580-4B00-9CA1-C05D7CDB9F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765" y="4063005"/>
            <a:ext cx="2540894" cy="238551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1A4A931-AAE3-41B8-AC54-EBDB382DE5AB}"/>
              </a:ext>
            </a:extLst>
          </p:cNvPr>
          <p:cNvCxnSpPr>
            <a:cxnSpLocks/>
          </p:cNvCxnSpPr>
          <p:nvPr/>
        </p:nvCxnSpPr>
        <p:spPr>
          <a:xfrm>
            <a:off x="152168" y="3657600"/>
            <a:ext cx="11582400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Slide Number Placeholder 3">
            <a:extLst>
              <a:ext uri="{FF2B5EF4-FFF2-40B4-BE49-F238E27FC236}">
                <a16:creationId xmlns:a16="http://schemas.microsoft.com/office/drawing/2014/main" id="{CDA90974-3400-4FF9-2EA8-D21F117C088D}"/>
              </a:ext>
            </a:extLst>
          </p:cNvPr>
          <p:cNvSpPr txBox="1">
            <a:spLocks/>
          </p:cNvSpPr>
          <p:nvPr/>
        </p:nvSpPr>
        <p:spPr>
          <a:xfrm>
            <a:off x="9055110" y="65364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0EF996-19F9-4E73-B644-8C32887F2C9D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214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DA7E9-EE28-E4E4-344D-7B5871CA28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Kiyatec’s</a:t>
            </a:r>
            <a:r>
              <a:rPr lang="en-US" dirty="0"/>
              <a:t> Technology</a:t>
            </a:r>
          </a:p>
        </p:txBody>
      </p:sp>
    </p:spTree>
    <p:extLst>
      <p:ext uri="{BB962C8B-B14F-4D97-AF65-F5344CB8AC3E}">
        <p14:creationId xmlns:p14="http://schemas.microsoft.com/office/powerpoint/2010/main" val="41987076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0F5439-43E0-441C-A83A-697E11D9E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EF996-19F9-4E73-B644-8C32887F2C9D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04BB803-4F5C-4CB2-BE9E-B35B7E951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8" y="245825"/>
            <a:ext cx="7855102" cy="416066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Ex Vivo Checkpoint Inhibitor Testing</a:t>
            </a:r>
            <a:endParaRPr lang="en-US" sz="2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3EE4F92-CA5D-4C2A-836D-900F8166DED3}"/>
              </a:ext>
            </a:extLst>
          </p:cNvPr>
          <p:cNvGrpSpPr/>
          <p:nvPr/>
        </p:nvGrpSpPr>
        <p:grpSpPr>
          <a:xfrm>
            <a:off x="6096000" y="1373751"/>
            <a:ext cx="5088730" cy="2013616"/>
            <a:chOff x="6761095" y="1527313"/>
            <a:chExt cx="8139994" cy="27432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AA04D29-2CDD-4C57-BC92-92D24E2A2D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0562"/>
            <a:stretch/>
          </p:blipFill>
          <p:spPr>
            <a:xfrm>
              <a:off x="6761095" y="1527313"/>
              <a:ext cx="2698474" cy="274320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C3D0CC6-AEA1-4C1D-8531-CE30EE0EC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0562"/>
            <a:stretch/>
          </p:blipFill>
          <p:spPr>
            <a:xfrm>
              <a:off x="9459568" y="1527313"/>
              <a:ext cx="2698473" cy="27432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5B8FEB6-1541-4B64-B9E2-72FC869FE2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0562"/>
            <a:stretch/>
          </p:blipFill>
          <p:spPr>
            <a:xfrm>
              <a:off x="12158041" y="1527313"/>
              <a:ext cx="2698473" cy="27432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8C7EC96-3C51-4974-9D05-C641A99AFFE4}"/>
                </a:ext>
              </a:extLst>
            </p:cNvPr>
            <p:cNvSpPr/>
            <p:nvPr/>
          </p:nvSpPr>
          <p:spPr>
            <a:xfrm>
              <a:off x="9423779" y="1808327"/>
              <a:ext cx="81886" cy="3821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53D2A71-89DA-4788-BB5D-DA7FEE13298D}"/>
                </a:ext>
              </a:extLst>
            </p:cNvPr>
            <p:cNvSpPr/>
            <p:nvPr/>
          </p:nvSpPr>
          <p:spPr>
            <a:xfrm>
              <a:off x="12087373" y="1851543"/>
              <a:ext cx="81886" cy="3821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565C849-1061-4F78-9419-8C9E948B9761}"/>
                </a:ext>
              </a:extLst>
            </p:cNvPr>
            <p:cNvSpPr/>
            <p:nvPr/>
          </p:nvSpPr>
          <p:spPr>
            <a:xfrm>
              <a:off x="14819203" y="1840167"/>
              <a:ext cx="81886" cy="3821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23686D5-5F9B-4FEA-8F57-A2B83C500551}"/>
              </a:ext>
            </a:extLst>
          </p:cNvPr>
          <p:cNvGrpSpPr/>
          <p:nvPr/>
        </p:nvGrpSpPr>
        <p:grpSpPr>
          <a:xfrm>
            <a:off x="850476" y="1367669"/>
            <a:ext cx="5095216" cy="2013615"/>
            <a:chOff x="-1349237" y="1527313"/>
            <a:chExt cx="8150369" cy="27432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54E4147-364D-45FA-90F4-B82B58CB0E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0562"/>
            <a:stretch/>
          </p:blipFill>
          <p:spPr>
            <a:xfrm>
              <a:off x="-1349237" y="1527313"/>
              <a:ext cx="2698473" cy="27432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CCDF403-C3A3-464E-A26E-0104A7BE9E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30562"/>
            <a:stretch/>
          </p:blipFill>
          <p:spPr>
            <a:xfrm>
              <a:off x="1354209" y="1527313"/>
              <a:ext cx="2698473" cy="2743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24F480B-EEEB-42D7-9644-CD1FFEA60C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30562"/>
            <a:stretch/>
          </p:blipFill>
          <p:spPr>
            <a:xfrm>
              <a:off x="4057648" y="1527313"/>
              <a:ext cx="2698473" cy="27432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65FFE5E-6224-4A3D-8F65-7200F3E71101}"/>
                </a:ext>
              </a:extLst>
            </p:cNvPr>
            <p:cNvSpPr/>
            <p:nvPr/>
          </p:nvSpPr>
          <p:spPr>
            <a:xfrm>
              <a:off x="1310174" y="1760566"/>
              <a:ext cx="81886" cy="3821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E71A701-CE6A-4DD3-AD28-E84E27A7FB2A}"/>
                </a:ext>
              </a:extLst>
            </p:cNvPr>
            <p:cNvSpPr/>
            <p:nvPr/>
          </p:nvSpPr>
          <p:spPr>
            <a:xfrm>
              <a:off x="4028358" y="1762839"/>
              <a:ext cx="81886" cy="3821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25617ED-4006-4EC9-9B16-8F83CB423B18}"/>
                </a:ext>
              </a:extLst>
            </p:cNvPr>
            <p:cNvSpPr/>
            <p:nvPr/>
          </p:nvSpPr>
          <p:spPr>
            <a:xfrm>
              <a:off x="6719246" y="1819703"/>
              <a:ext cx="81886" cy="3821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7EF5B52-C84D-46DE-9A91-A54CAE974CF0}"/>
              </a:ext>
            </a:extLst>
          </p:cNvPr>
          <p:cNvSpPr txBox="1"/>
          <p:nvPr/>
        </p:nvSpPr>
        <p:spPr>
          <a:xfrm>
            <a:off x="1386344" y="1014562"/>
            <a:ext cx="724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No Tx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A13C2C-5473-4EEC-A031-D69F4D4E820C}"/>
              </a:ext>
            </a:extLst>
          </p:cNvPr>
          <p:cNvSpPr txBox="1"/>
          <p:nvPr/>
        </p:nvSpPr>
        <p:spPr>
          <a:xfrm>
            <a:off x="2833691" y="1002380"/>
            <a:ext cx="1279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0.01 µg/mL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0A85F-D019-4812-8136-C0F4E186DDA6}"/>
              </a:ext>
            </a:extLst>
          </p:cNvPr>
          <p:cNvSpPr txBox="1"/>
          <p:nvPr/>
        </p:nvSpPr>
        <p:spPr>
          <a:xfrm>
            <a:off x="4581890" y="1001725"/>
            <a:ext cx="1162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0.1 µg/mL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13BB68-A64C-4EFA-A20B-01B47E352830}"/>
              </a:ext>
            </a:extLst>
          </p:cNvPr>
          <p:cNvSpPr txBox="1"/>
          <p:nvPr/>
        </p:nvSpPr>
        <p:spPr>
          <a:xfrm>
            <a:off x="6404106" y="1006591"/>
            <a:ext cx="1162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1.0 µg/mL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5A2614-A450-4B63-BDF3-0BB092DD42D8}"/>
              </a:ext>
            </a:extLst>
          </p:cNvPr>
          <p:cNvSpPr txBox="1"/>
          <p:nvPr/>
        </p:nvSpPr>
        <p:spPr>
          <a:xfrm>
            <a:off x="8134953" y="1009191"/>
            <a:ext cx="1101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10 µg/mL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9C2AFB-BD10-4B15-B84E-EA784DFAC282}"/>
              </a:ext>
            </a:extLst>
          </p:cNvPr>
          <p:cNvSpPr txBox="1"/>
          <p:nvPr/>
        </p:nvSpPr>
        <p:spPr>
          <a:xfrm>
            <a:off x="9778941" y="1018282"/>
            <a:ext cx="121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100 µg/mL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25D864-2F02-45A9-AE98-735211D85B8B}"/>
              </a:ext>
            </a:extLst>
          </p:cNvPr>
          <p:cNvSpPr txBox="1"/>
          <p:nvPr/>
        </p:nvSpPr>
        <p:spPr>
          <a:xfrm>
            <a:off x="1889101" y="1358821"/>
            <a:ext cx="712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PD-1</a:t>
            </a:r>
            <a:r>
              <a:rPr lang="en-US" sz="1600" baseline="30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+</a:t>
            </a:r>
          </a:p>
          <a:p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70.4%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C0DC918-EB3C-405A-9D96-DA2A15F0A943}"/>
              </a:ext>
            </a:extLst>
          </p:cNvPr>
          <p:cNvSpPr txBox="1"/>
          <p:nvPr/>
        </p:nvSpPr>
        <p:spPr>
          <a:xfrm>
            <a:off x="3569669" y="1359523"/>
            <a:ext cx="712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PD-1</a:t>
            </a:r>
            <a:r>
              <a:rPr lang="en-US" sz="1600" baseline="30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+</a:t>
            </a:r>
          </a:p>
          <a:p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51.3%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96A760C-C8DB-46DA-B794-D0E86052025B}"/>
              </a:ext>
            </a:extLst>
          </p:cNvPr>
          <p:cNvSpPr txBox="1"/>
          <p:nvPr/>
        </p:nvSpPr>
        <p:spPr>
          <a:xfrm>
            <a:off x="5265832" y="1354720"/>
            <a:ext cx="712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PD-1</a:t>
            </a:r>
            <a:r>
              <a:rPr lang="en-US" sz="1600" baseline="30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+</a:t>
            </a:r>
          </a:p>
          <a:p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42.4%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02F687-58DE-4001-ADB9-B6B2658913B1}"/>
              </a:ext>
            </a:extLst>
          </p:cNvPr>
          <p:cNvSpPr txBox="1"/>
          <p:nvPr/>
        </p:nvSpPr>
        <p:spPr>
          <a:xfrm>
            <a:off x="7108645" y="1356688"/>
            <a:ext cx="712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PD-1</a:t>
            </a:r>
            <a:r>
              <a:rPr lang="en-US" sz="1600" baseline="30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+</a:t>
            </a:r>
          </a:p>
          <a:p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40.9%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CA50103-6EBE-415F-9379-37F2B2D7CFAD}"/>
              </a:ext>
            </a:extLst>
          </p:cNvPr>
          <p:cNvSpPr txBox="1"/>
          <p:nvPr/>
        </p:nvSpPr>
        <p:spPr>
          <a:xfrm>
            <a:off x="8805184" y="1355226"/>
            <a:ext cx="712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PD-1</a:t>
            </a:r>
            <a:r>
              <a:rPr lang="en-US" sz="1600" baseline="30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+</a:t>
            </a:r>
          </a:p>
          <a:p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43.7%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290204-7355-4CEB-AD5E-95C9B9A14B58}"/>
              </a:ext>
            </a:extLst>
          </p:cNvPr>
          <p:cNvSpPr txBox="1"/>
          <p:nvPr/>
        </p:nvSpPr>
        <p:spPr>
          <a:xfrm>
            <a:off x="10486477" y="1355717"/>
            <a:ext cx="712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PD-1</a:t>
            </a:r>
            <a:r>
              <a:rPr lang="en-US" sz="1600" baseline="30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+</a:t>
            </a:r>
          </a:p>
          <a:p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26.3%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5C47BD4-DC60-49AB-AA5F-DF66DE4E96BF}"/>
              </a:ext>
            </a:extLst>
          </p:cNvPr>
          <p:cNvSpPr txBox="1"/>
          <p:nvPr/>
        </p:nvSpPr>
        <p:spPr>
          <a:xfrm>
            <a:off x="4816933" y="3374184"/>
            <a:ext cx="27499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Black = Isotype control    </a:t>
            </a:r>
            <a:r>
              <a:rPr lang="en-US" sz="1050" b="1" dirty="0">
                <a:solidFill>
                  <a:srgbClr val="00BB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Green = PD-1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6685AD4-DA18-4AF4-8372-9B26DB4FEB8D}"/>
              </a:ext>
            </a:extLst>
          </p:cNvPr>
          <p:cNvSpPr txBox="1"/>
          <p:nvPr/>
        </p:nvSpPr>
        <p:spPr>
          <a:xfrm>
            <a:off x="160053" y="3706315"/>
            <a:ext cx="3187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Pembrolizumab Occupancy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EF4108D-E580-4B00-9CA1-C05D7CDB9F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765" y="4063005"/>
            <a:ext cx="2540894" cy="238551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1A4A931-AAE3-41B8-AC54-EBDB382DE5AB}"/>
              </a:ext>
            </a:extLst>
          </p:cNvPr>
          <p:cNvCxnSpPr>
            <a:cxnSpLocks/>
          </p:cNvCxnSpPr>
          <p:nvPr/>
        </p:nvCxnSpPr>
        <p:spPr>
          <a:xfrm>
            <a:off x="152168" y="3657600"/>
            <a:ext cx="11582400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108A835-BE7E-4633-B9C7-86EBFC2B47CD}"/>
              </a:ext>
            </a:extLst>
          </p:cNvPr>
          <p:cNvSpPr txBox="1"/>
          <p:nvPr/>
        </p:nvSpPr>
        <p:spPr>
          <a:xfrm>
            <a:off x="3434817" y="3706315"/>
            <a:ext cx="389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Pembrolizumab Induced Activation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44218B6-F9BD-40CE-A210-8DAE88A5E7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94049" y="4048004"/>
            <a:ext cx="2342511" cy="23865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5" name="Slide Number Placeholder 3">
            <a:extLst>
              <a:ext uri="{FF2B5EF4-FFF2-40B4-BE49-F238E27FC236}">
                <a16:creationId xmlns:a16="http://schemas.microsoft.com/office/drawing/2014/main" id="{6DFEEDF1-1D82-8496-DF76-252E84C29939}"/>
              </a:ext>
            </a:extLst>
          </p:cNvPr>
          <p:cNvSpPr txBox="1">
            <a:spLocks/>
          </p:cNvSpPr>
          <p:nvPr/>
        </p:nvSpPr>
        <p:spPr>
          <a:xfrm>
            <a:off x="9055110" y="65364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0EF996-19F9-4E73-B644-8C32887F2C9D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253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0F5439-43E0-441C-A83A-697E11D9E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EF996-19F9-4E73-B644-8C32887F2C9D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04BB803-4F5C-4CB2-BE9E-B35B7E951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8" y="245825"/>
            <a:ext cx="7855102" cy="416066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Ex Vivo Checkpoint Inhibitor Testing</a:t>
            </a:r>
            <a:endParaRPr lang="en-US" sz="2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3EE4F92-CA5D-4C2A-836D-900F8166DED3}"/>
              </a:ext>
            </a:extLst>
          </p:cNvPr>
          <p:cNvGrpSpPr/>
          <p:nvPr/>
        </p:nvGrpSpPr>
        <p:grpSpPr>
          <a:xfrm>
            <a:off x="6096000" y="1373751"/>
            <a:ext cx="5088730" cy="2013616"/>
            <a:chOff x="6761095" y="1527313"/>
            <a:chExt cx="8139994" cy="27432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AA04D29-2CDD-4C57-BC92-92D24E2A2D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0562"/>
            <a:stretch/>
          </p:blipFill>
          <p:spPr>
            <a:xfrm>
              <a:off x="6761095" y="1527313"/>
              <a:ext cx="2698474" cy="274320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C3D0CC6-AEA1-4C1D-8531-CE30EE0EC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0562"/>
            <a:stretch/>
          </p:blipFill>
          <p:spPr>
            <a:xfrm>
              <a:off x="9459568" y="1527313"/>
              <a:ext cx="2698473" cy="27432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5B8FEB6-1541-4B64-B9E2-72FC869FE2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0562"/>
            <a:stretch/>
          </p:blipFill>
          <p:spPr>
            <a:xfrm>
              <a:off x="12158041" y="1527313"/>
              <a:ext cx="2698473" cy="27432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8C7EC96-3C51-4974-9D05-C641A99AFFE4}"/>
                </a:ext>
              </a:extLst>
            </p:cNvPr>
            <p:cNvSpPr/>
            <p:nvPr/>
          </p:nvSpPr>
          <p:spPr>
            <a:xfrm>
              <a:off x="9423779" y="1808327"/>
              <a:ext cx="81886" cy="3821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53D2A71-89DA-4788-BB5D-DA7FEE13298D}"/>
                </a:ext>
              </a:extLst>
            </p:cNvPr>
            <p:cNvSpPr/>
            <p:nvPr/>
          </p:nvSpPr>
          <p:spPr>
            <a:xfrm>
              <a:off x="12087373" y="1851543"/>
              <a:ext cx="81886" cy="3821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565C849-1061-4F78-9419-8C9E948B9761}"/>
                </a:ext>
              </a:extLst>
            </p:cNvPr>
            <p:cNvSpPr/>
            <p:nvPr/>
          </p:nvSpPr>
          <p:spPr>
            <a:xfrm>
              <a:off x="14819203" y="1840167"/>
              <a:ext cx="81886" cy="3821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23686D5-5F9B-4FEA-8F57-A2B83C500551}"/>
              </a:ext>
            </a:extLst>
          </p:cNvPr>
          <p:cNvGrpSpPr/>
          <p:nvPr/>
        </p:nvGrpSpPr>
        <p:grpSpPr>
          <a:xfrm>
            <a:off x="850476" y="1367669"/>
            <a:ext cx="5095216" cy="2013615"/>
            <a:chOff x="-1349237" y="1527313"/>
            <a:chExt cx="8150369" cy="27432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54E4147-364D-45FA-90F4-B82B58CB0E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0562"/>
            <a:stretch/>
          </p:blipFill>
          <p:spPr>
            <a:xfrm>
              <a:off x="-1349237" y="1527313"/>
              <a:ext cx="2698473" cy="27432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CCDF403-C3A3-464E-A26E-0104A7BE9E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30562"/>
            <a:stretch/>
          </p:blipFill>
          <p:spPr>
            <a:xfrm>
              <a:off x="1354209" y="1527313"/>
              <a:ext cx="2698473" cy="27432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24F480B-EEEB-42D7-9644-CD1FFEA60C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30562"/>
            <a:stretch/>
          </p:blipFill>
          <p:spPr>
            <a:xfrm>
              <a:off x="4057648" y="1527313"/>
              <a:ext cx="2698473" cy="27432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65FFE5E-6224-4A3D-8F65-7200F3E71101}"/>
                </a:ext>
              </a:extLst>
            </p:cNvPr>
            <p:cNvSpPr/>
            <p:nvPr/>
          </p:nvSpPr>
          <p:spPr>
            <a:xfrm>
              <a:off x="1310174" y="1760566"/>
              <a:ext cx="81886" cy="3821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E71A701-CE6A-4DD3-AD28-E84E27A7FB2A}"/>
                </a:ext>
              </a:extLst>
            </p:cNvPr>
            <p:cNvSpPr/>
            <p:nvPr/>
          </p:nvSpPr>
          <p:spPr>
            <a:xfrm>
              <a:off x="4028358" y="1762839"/>
              <a:ext cx="81886" cy="3821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25617ED-4006-4EC9-9B16-8F83CB423B18}"/>
                </a:ext>
              </a:extLst>
            </p:cNvPr>
            <p:cNvSpPr/>
            <p:nvPr/>
          </p:nvSpPr>
          <p:spPr>
            <a:xfrm>
              <a:off x="6719246" y="1819703"/>
              <a:ext cx="81886" cy="3821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Source Sans Pro" panose="020B0503030403020204" pitchFamily="34" charset="0"/>
                <a:ea typeface="Source Sans Pro" panose="020B0503030403020204" pitchFamily="34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7EF5B52-C84D-46DE-9A91-A54CAE974CF0}"/>
              </a:ext>
            </a:extLst>
          </p:cNvPr>
          <p:cNvSpPr txBox="1"/>
          <p:nvPr/>
        </p:nvSpPr>
        <p:spPr>
          <a:xfrm>
            <a:off x="1386344" y="1014562"/>
            <a:ext cx="724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No Tx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A13C2C-5473-4EEC-A031-D69F4D4E820C}"/>
              </a:ext>
            </a:extLst>
          </p:cNvPr>
          <p:cNvSpPr txBox="1"/>
          <p:nvPr/>
        </p:nvSpPr>
        <p:spPr>
          <a:xfrm>
            <a:off x="2833691" y="1002380"/>
            <a:ext cx="1279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0.01 µg/mL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0A85F-D019-4812-8136-C0F4E186DDA6}"/>
              </a:ext>
            </a:extLst>
          </p:cNvPr>
          <p:cNvSpPr txBox="1"/>
          <p:nvPr/>
        </p:nvSpPr>
        <p:spPr>
          <a:xfrm>
            <a:off x="4581890" y="1001725"/>
            <a:ext cx="1162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0.1 µg/mL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13BB68-A64C-4EFA-A20B-01B47E352830}"/>
              </a:ext>
            </a:extLst>
          </p:cNvPr>
          <p:cNvSpPr txBox="1"/>
          <p:nvPr/>
        </p:nvSpPr>
        <p:spPr>
          <a:xfrm>
            <a:off x="6404106" y="1006591"/>
            <a:ext cx="1162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1.0 µg/mL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5A2614-A450-4B63-BDF3-0BB092DD42D8}"/>
              </a:ext>
            </a:extLst>
          </p:cNvPr>
          <p:cNvSpPr txBox="1"/>
          <p:nvPr/>
        </p:nvSpPr>
        <p:spPr>
          <a:xfrm>
            <a:off x="8134953" y="1009191"/>
            <a:ext cx="1101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10 µg/mL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9C2AFB-BD10-4B15-B84E-EA784DFAC282}"/>
              </a:ext>
            </a:extLst>
          </p:cNvPr>
          <p:cNvSpPr txBox="1"/>
          <p:nvPr/>
        </p:nvSpPr>
        <p:spPr>
          <a:xfrm>
            <a:off x="9778941" y="1018282"/>
            <a:ext cx="121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100 µg/mL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25D864-2F02-45A9-AE98-735211D85B8B}"/>
              </a:ext>
            </a:extLst>
          </p:cNvPr>
          <p:cNvSpPr txBox="1"/>
          <p:nvPr/>
        </p:nvSpPr>
        <p:spPr>
          <a:xfrm>
            <a:off x="1889101" y="1358821"/>
            <a:ext cx="712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PD-1</a:t>
            </a:r>
            <a:r>
              <a:rPr lang="en-US" sz="1600" baseline="30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+</a:t>
            </a:r>
          </a:p>
          <a:p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70.4%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C0DC918-EB3C-405A-9D96-DA2A15F0A943}"/>
              </a:ext>
            </a:extLst>
          </p:cNvPr>
          <p:cNvSpPr txBox="1"/>
          <p:nvPr/>
        </p:nvSpPr>
        <p:spPr>
          <a:xfrm>
            <a:off x="3569669" y="1359523"/>
            <a:ext cx="712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PD-1</a:t>
            </a:r>
            <a:r>
              <a:rPr lang="en-US" sz="1600" baseline="30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+</a:t>
            </a:r>
          </a:p>
          <a:p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51.3%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96A760C-C8DB-46DA-B794-D0E86052025B}"/>
              </a:ext>
            </a:extLst>
          </p:cNvPr>
          <p:cNvSpPr txBox="1"/>
          <p:nvPr/>
        </p:nvSpPr>
        <p:spPr>
          <a:xfrm>
            <a:off x="5265832" y="1354720"/>
            <a:ext cx="712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PD-1</a:t>
            </a:r>
            <a:r>
              <a:rPr lang="en-US" sz="1600" baseline="30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+</a:t>
            </a:r>
          </a:p>
          <a:p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42.4%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02F687-58DE-4001-ADB9-B6B2658913B1}"/>
              </a:ext>
            </a:extLst>
          </p:cNvPr>
          <p:cNvSpPr txBox="1"/>
          <p:nvPr/>
        </p:nvSpPr>
        <p:spPr>
          <a:xfrm>
            <a:off x="7108645" y="1356688"/>
            <a:ext cx="712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PD-1</a:t>
            </a:r>
            <a:r>
              <a:rPr lang="en-US" sz="1600" baseline="30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+</a:t>
            </a:r>
          </a:p>
          <a:p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40.9%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CA50103-6EBE-415F-9379-37F2B2D7CFAD}"/>
              </a:ext>
            </a:extLst>
          </p:cNvPr>
          <p:cNvSpPr txBox="1"/>
          <p:nvPr/>
        </p:nvSpPr>
        <p:spPr>
          <a:xfrm>
            <a:off x="8805184" y="1355226"/>
            <a:ext cx="712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PD-1</a:t>
            </a:r>
            <a:r>
              <a:rPr lang="en-US" sz="1600" baseline="30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+</a:t>
            </a:r>
          </a:p>
          <a:p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43.7%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290204-7355-4CEB-AD5E-95C9B9A14B58}"/>
              </a:ext>
            </a:extLst>
          </p:cNvPr>
          <p:cNvSpPr txBox="1"/>
          <p:nvPr/>
        </p:nvSpPr>
        <p:spPr>
          <a:xfrm>
            <a:off x="10486477" y="1355717"/>
            <a:ext cx="712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PD-1</a:t>
            </a:r>
            <a:r>
              <a:rPr lang="en-US" sz="1600" baseline="30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+</a:t>
            </a:r>
          </a:p>
          <a:p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26.3%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5C47BD4-DC60-49AB-AA5F-DF66DE4E96BF}"/>
              </a:ext>
            </a:extLst>
          </p:cNvPr>
          <p:cNvSpPr txBox="1"/>
          <p:nvPr/>
        </p:nvSpPr>
        <p:spPr>
          <a:xfrm>
            <a:off x="4816933" y="3374184"/>
            <a:ext cx="27499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Black = Isotype control    </a:t>
            </a:r>
            <a:r>
              <a:rPr lang="en-US" sz="1050" b="1" dirty="0">
                <a:solidFill>
                  <a:srgbClr val="00BB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Green = PD-1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6685AD4-DA18-4AF4-8372-9B26DB4FEB8D}"/>
              </a:ext>
            </a:extLst>
          </p:cNvPr>
          <p:cNvSpPr txBox="1"/>
          <p:nvPr/>
        </p:nvSpPr>
        <p:spPr>
          <a:xfrm>
            <a:off x="160053" y="3706315"/>
            <a:ext cx="3187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Pembrolizumab Occupancy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EF4108D-E580-4B00-9CA1-C05D7CDB9F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765" y="4063005"/>
            <a:ext cx="2540894" cy="238551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1A4A931-AAE3-41B8-AC54-EBDB382DE5AB}"/>
              </a:ext>
            </a:extLst>
          </p:cNvPr>
          <p:cNvCxnSpPr>
            <a:cxnSpLocks/>
          </p:cNvCxnSpPr>
          <p:nvPr/>
        </p:nvCxnSpPr>
        <p:spPr>
          <a:xfrm>
            <a:off x="152168" y="3657600"/>
            <a:ext cx="11582400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108A835-BE7E-4633-B9C7-86EBFC2B47CD}"/>
              </a:ext>
            </a:extLst>
          </p:cNvPr>
          <p:cNvSpPr txBox="1"/>
          <p:nvPr/>
        </p:nvSpPr>
        <p:spPr>
          <a:xfrm>
            <a:off x="3434817" y="3706315"/>
            <a:ext cx="3892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Pembrolizumab Induced Activation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44218B6-F9BD-40CE-A210-8DAE88A5E7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94049" y="4048004"/>
            <a:ext cx="2342511" cy="23865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6C73A2E-D990-AB17-D627-54E476406DF9}"/>
              </a:ext>
            </a:extLst>
          </p:cNvPr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5"/>
          <a:stretch/>
        </p:blipFill>
        <p:spPr bwMode="auto">
          <a:xfrm>
            <a:off x="7515472" y="4075647"/>
            <a:ext cx="4418376" cy="2357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22F9303-7FC7-BB7D-8F62-7DF47524B461}"/>
              </a:ext>
            </a:extLst>
          </p:cNvPr>
          <p:cNvSpPr txBox="1"/>
          <p:nvPr/>
        </p:nvSpPr>
        <p:spPr>
          <a:xfrm>
            <a:off x="7271205" y="3720804"/>
            <a:ext cx="4923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Checkpoint Inhibitor Induced Cytotoxicity</a:t>
            </a:r>
          </a:p>
        </p:txBody>
      </p:sp>
      <p:sp>
        <p:nvSpPr>
          <p:cNvPr id="35" name="Slide Number Placeholder 3">
            <a:extLst>
              <a:ext uri="{FF2B5EF4-FFF2-40B4-BE49-F238E27FC236}">
                <a16:creationId xmlns:a16="http://schemas.microsoft.com/office/drawing/2014/main" id="{9DBD1049-2A6B-893A-B14D-8FD078EE9E19}"/>
              </a:ext>
            </a:extLst>
          </p:cNvPr>
          <p:cNvSpPr txBox="1">
            <a:spLocks/>
          </p:cNvSpPr>
          <p:nvPr/>
        </p:nvSpPr>
        <p:spPr>
          <a:xfrm>
            <a:off x="9055110" y="65364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0EF996-19F9-4E73-B644-8C32887F2C9D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661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88E4BB-F17B-7EE9-4205-41F2200B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EF996-19F9-4E73-B644-8C32887F2C9D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748D089-764C-802C-DCA4-35E2A3146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36" y="157375"/>
            <a:ext cx="8616360" cy="701226"/>
          </a:xfrm>
        </p:spPr>
        <p:txBody>
          <a:bodyPr>
            <a:normAutofit/>
          </a:bodyPr>
          <a:lstStyle/>
          <a:p>
            <a:r>
              <a:rPr lang="en-US" sz="2800" dirty="0"/>
              <a:t>Combination Studies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C130546-B331-DCD1-CF06-C1AAFD1B674B}"/>
              </a:ext>
            </a:extLst>
          </p:cNvPr>
          <p:cNvSpPr txBox="1">
            <a:spLocks/>
          </p:cNvSpPr>
          <p:nvPr/>
        </p:nvSpPr>
        <p:spPr>
          <a:xfrm>
            <a:off x="212651" y="1075565"/>
            <a:ext cx="11738343" cy="12529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0" dirty="0"/>
              <a:t>Combination studies may be performed with standard chemotherapies, checkpoint inhibitors + chemotherapy, cellular therapies + chemotherapy, ADCs + chemotherapy, etc.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C600BA-55F1-93DF-73BC-7DC7DBB38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169" y="1992186"/>
            <a:ext cx="8419306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27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BF390-BB8D-DD93-0676-34A94BF3D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EF996-19F9-4E73-B644-8C32887F2C9D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7AAD6DA-35A8-947E-4C93-68FA1EA5D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" y="157375"/>
            <a:ext cx="11712585" cy="701226"/>
          </a:xfrm>
        </p:spPr>
        <p:txBody>
          <a:bodyPr>
            <a:normAutofit/>
          </a:bodyPr>
          <a:lstStyle/>
          <a:p>
            <a:r>
              <a:rPr lang="en-US" sz="2800" dirty="0"/>
              <a:t>Checkpoint Inhibitor Induced Reinvigoration</a:t>
            </a:r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D238F579-20E8-B18D-7F95-795BF5043FAA}"/>
              </a:ext>
            </a:extLst>
          </p:cNvPr>
          <p:cNvGrpSpPr/>
          <p:nvPr/>
        </p:nvGrpSpPr>
        <p:grpSpPr>
          <a:xfrm>
            <a:off x="6260272" y="1235878"/>
            <a:ext cx="3955809" cy="5148143"/>
            <a:chOff x="548549" y="1111100"/>
            <a:chExt cx="3955809" cy="514814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318F625-BA28-5186-78F8-29F41C186B8F}"/>
                </a:ext>
              </a:extLst>
            </p:cNvPr>
            <p:cNvSpPr txBox="1"/>
            <p:nvPr/>
          </p:nvSpPr>
          <p:spPr>
            <a:xfrm>
              <a:off x="1246532" y="1320089"/>
              <a:ext cx="24231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Reinvigoration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8A9B8CC-90D8-871E-6D02-A8AB22756EE8}"/>
                </a:ext>
              </a:extLst>
            </p:cNvPr>
            <p:cNvGrpSpPr/>
            <p:nvPr/>
          </p:nvGrpSpPr>
          <p:grpSpPr>
            <a:xfrm>
              <a:off x="1638981" y="2240858"/>
              <a:ext cx="927848" cy="1321369"/>
              <a:chOff x="2328296" y="4390737"/>
              <a:chExt cx="927848" cy="1182112"/>
            </a:xfrm>
          </p:grpSpPr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33E140A8-DC6E-C695-55ED-6842D7E6BFCE}"/>
                  </a:ext>
                </a:extLst>
              </p:cNvPr>
              <p:cNvSpPr/>
              <p:nvPr/>
            </p:nvSpPr>
            <p:spPr>
              <a:xfrm>
                <a:off x="2420585" y="4511604"/>
                <a:ext cx="775538" cy="1061245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200" dirty="0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37B8F395-9373-05B2-39FF-F44859F5BD71}"/>
                  </a:ext>
                </a:extLst>
              </p:cNvPr>
              <p:cNvSpPr/>
              <p:nvPr/>
            </p:nvSpPr>
            <p:spPr>
              <a:xfrm>
                <a:off x="2328296" y="4390737"/>
                <a:ext cx="927848" cy="52573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BAEB6376-1761-0F35-AAFC-4898C5624242}"/>
                  </a:ext>
                </a:extLst>
              </p:cNvPr>
              <p:cNvGrpSpPr/>
              <p:nvPr/>
            </p:nvGrpSpPr>
            <p:grpSpPr>
              <a:xfrm>
                <a:off x="2513195" y="5014631"/>
                <a:ext cx="594163" cy="437692"/>
                <a:chOff x="10989900" y="15647725"/>
                <a:chExt cx="780914" cy="926655"/>
              </a:xfrm>
            </p:grpSpPr>
            <p:sp>
              <p:nvSpPr>
                <p:cNvPr id="139" name="Oval 138">
                  <a:extLst>
                    <a:ext uri="{FF2B5EF4-FFF2-40B4-BE49-F238E27FC236}">
                      <a16:creationId xmlns:a16="http://schemas.microsoft.com/office/drawing/2014/main" id="{87A7A018-4A35-5A44-8EFC-AA9F944196AE}"/>
                    </a:ext>
                  </a:extLst>
                </p:cNvPr>
                <p:cNvSpPr/>
                <p:nvPr/>
              </p:nvSpPr>
              <p:spPr>
                <a:xfrm rot="18015837" flipH="1">
                  <a:off x="11288144" y="16310625"/>
                  <a:ext cx="296803" cy="193844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200" dirty="0"/>
                </a:p>
              </p:txBody>
            </p:sp>
            <p:grpSp>
              <p:nvGrpSpPr>
                <p:cNvPr id="140" name="Group 139">
                  <a:extLst>
                    <a:ext uri="{FF2B5EF4-FFF2-40B4-BE49-F238E27FC236}">
                      <a16:creationId xmlns:a16="http://schemas.microsoft.com/office/drawing/2014/main" id="{7214E754-FB7F-0DDF-8A33-F45BA3B42FA4}"/>
                    </a:ext>
                  </a:extLst>
                </p:cNvPr>
                <p:cNvGrpSpPr/>
                <p:nvPr/>
              </p:nvGrpSpPr>
              <p:grpSpPr>
                <a:xfrm>
                  <a:off x="11224464" y="15647725"/>
                  <a:ext cx="287908" cy="205207"/>
                  <a:chOff x="11703595" y="15468459"/>
                  <a:chExt cx="287908" cy="205207"/>
                </a:xfrm>
              </p:grpSpPr>
              <p:sp>
                <p:nvSpPr>
                  <p:cNvPr id="165" name="Oval 164">
                    <a:extLst>
                      <a:ext uri="{FF2B5EF4-FFF2-40B4-BE49-F238E27FC236}">
                        <a16:creationId xmlns:a16="http://schemas.microsoft.com/office/drawing/2014/main" id="{FBB34838-25EB-EBE7-4342-C68AA59ABF3F}"/>
                      </a:ext>
                    </a:extLst>
                  </p:cNvPr>
                  <p:cNvSpPr/>
                  <p:nvPr/>
                </p:nvSpPr>
                <p:spPr>
                  <a:xfrm rot="20020178" flipH="1">
                    <a:off x="11703595" y="15468459"/>
                    <a:ext cx="287908" cy="205207"/>
                  </a:xfrm>
                  <a:prstGeom prst="ellipse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>
                    <a:solidFill>
                      <a:schemeClr val="accent6">
                        <a:lumMod val="7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200" dirty="0"/>
                  </a:p>
                </p:txBody>
              </p:sp>
              <p:sp>
                <p:nvSpPr>
                  <p:cNvPr id="166" name="Oval 165">
                    <a:extLst>
                      <a:ext uri="{FF2B5EF4-FFF2-40B4-BE49-F238E27FC236}">
                        <a16:creationId xmlns:a16="http://schemas.microsoft.com/office/drawing/2014/main" id="{0383D9C6-9456-9A10-132F-3C1647D373E8}"/>
                      </a:ext>
                    </a:extLst>
                  </p:cNvPr>
                  <p:cNvSpPr/>
                  <p:nvPr/>
                </p:nvSpPr>
                <p:spPr>
                  <a:xfrm>
                    <a:off x="11761312" y="15511441"/>
                    <a:ext cx="104775" cy="124335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5400" dirty="0"/>
                  </a:p>
                </p:txBody>
              </p:sp>
            </p:grpSp>
            <p:grpSp>
              <p:nvGrpSpPr>
                <p:cNvPr id="141" name="Group 140">
                  <a:extLst>
                    <a:ext uri="{FF2B5EF4-FFF2-40B4-BE49-F238E27FC236}">
                      <a16:creationId xmlns:a16="http://schemas.microsoft.com/office/drawing/2014/main" id="{8E024C19-CC13-43C3-801E-23FEA184650D}"/>
                    </a:ext>
                  </a:extLst>
                </p:cNvPr>
                <p:cNvGrpSpPr/>
                <p:nvPr/>
              </p:nvGrpSpPr>
              <p:grpSpPr>
                <a:xfrm rot="9734656">
                  <a:off x="10989900" y="15707983"/>
                  <a:ext cx="172947" cy="341613"/>
                  <a:chOff x="10891927" y="15603072"/>
                  <a:chExt cx="172947" cy="341613"/>
                </a:xfrm>
              </p:grpSpPr>
              <p:sp>
                <p:nvSpPr>
                  <p:cNvPr id="163" name="Oval 162">
                    <a:extLst>
                      <a:ext uri="{FF2B5EF4-FFF2-40B4-BE49-F238E27FC236}">
                        <a16:creationId xmlns:a16="http://schemas.microsoft.com/office/drawing/2014/main" id="{7B2FF59F-AD04-8B8F-444A-8E46F2155348}"/>
                      </a:ext>
                    </a:extLst>
                  </p:cNvPr>
                  <p:cNvSpPr/>
                  <p:nvPr/>
                </p:nvSpPr>
                <p:spPr>
                  <a:xfrm rot="17981752" flipH="1">
                    <a:off x="10807594" y="15687405"/>
                    <a:ext cx="341613" cy="172947"/>
                  </a:xfrm>
                  <a:prstGeom prst="ellipse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>
                    <a:solidFill>
                      <a:schemeClr val="accent6">
                        <a:lumMod val="7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200" dirty="0"/>
                  </a:p>
                </p:txBody>
              </p:sp>
              <p:sp>
                <p:nvSpPr>
                  <p:cNvPr id="164" name="Oval 163">
                    <a:extLst>
                      <a:ext uri="{FF2B5EF4-FFF2-40B4-BE49-F238E27FC236}">
                        <a16:creationId xmlns:a16="http://schemas.microsoft.com/office/drawing/2014/main" id="{54DAF922-7685-D8E9-D821-E534799DFFAF}"/>
                      </a:ext>
                    </a:extLst>
                  </p:cNvPr>
                  <p:cNvSpPr/>
                  <p:nvPr/>
                </p:nvSpPr>
                <p:spPr>
                  <a:xfrm>
                    <a:off x="10949580" y="15660686"/>
                    <a:ext cx="104775" cy="124335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5400" dirty="0"/>
                  </a:p>
                </p:txBody>
              </p:sp>
            </p:grpSp>
            <p:grpSp>
              <p:nvGrpSpPr>
                <p:cNvPr id="142" name="Group 141">
                  <a:extLst>
                    <a:ext uri="{FF2B5EF4-FFF2-40B4-BE49-F238E27FC236}">
                      <a16:creationId xmlns:a16="http://schemas.microsoft.com/office/drawing/2014/main" id="{48818E9A-9068-A158-71CD-DF6DF594367C}"/>
                    </a:ext>
                  </a:extLst>
                </p:cNvPr>
                <p:cNvGrpSpPr/>
                <p:nvPr/>
              </p:nvGrpSpPr>
              <p:grpSpPr>
                <a:xfrm>
                  <a:off x="11222177" y="16032559"/>
                  <a:ext cx="461315" cy="465377"/>
                  <a:chOff x="11405057" y="16150669"/>
                  <a:chExt cx="461315" cy="465377"/>
                </a:xfrm>
              </p:grpSpPr>
              <p:sp>
                <p:nvSpPr>
                  <p:cNvPr id="161" name="Oval 160">
                    <a:extLst>
                      <a:ext uri="{FF2B5EF4-FFF2-40B4-BE49-F238E27FC236}">
                        <a16:creationId xmlns:a16="http://schemas.microsoft.com/office/drawing/2014/main" id="{DD7B8133-AE2C-9311-6261-30F0F46DD3B1}"/>
                      </a:ext>
                    </a:extLst>
                  </p:cNvPr>
                  <p:cNvSpPr/>
                  <p:nvPr/>
                </p:nvSpPr>
                <p:spPr>
                  <a:xfrm rot="19937022" flipV="1">
                    <a:off x="11405057" y="16150669"/>
                    <a:ext cx="461315" cy="465377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52400" h="50800" prst="softRound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200" dirty="0"/>
                  </a:p>
                </p:txBody>
              </p:sp>
              <p:sp>
                <p:nvSpPr>
                  <p:cNvPr id="162" name="Oval 161">
                    <a:extLst>
                      <a:ext uri="{FF2B5EF4-FFF2-40B4-BE49-F238E27FC236}">
                        <a16:creationId xmlns:a16="http://schemas.microsoft.com/office/drawing/2014/main" id="{211CBC16-A507-7EBB-FF22-AD229E1BB01E}"/>
                      </a:ext>
                    </a:extLst>
                  </p:cNvPr>
                  <p:cNvSpPr/>
                  <p:nvPr/>
                </p:nvSpPr>
                <p:spPr>
                  <a:xfrm>
                    <a:off x="11599940" y="16369554"/>
                    <a:ext cx="176132" cy="174115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5400" dirty="0"/>
                  </a:p>
                </p:txBody>
              </p:sp>
            </p:grpSp>
            <p:grpSp>
              <p:nvGrpSpPr>
                <p:cNvPr id="143" name="Group 142">
                  <a:extLst>
                    <a:ext uri="{FF2B5EF4-FFF2-40B4-BE49-F238E27FC236}">
                      <a16:creationId xmlns:a16="http://schemas.microsoft.com/office/drawing/2014/main" id="{ACD09FFA-2698-39BD-C4F0-7A4C6D019A48}"/>
                    </a:ext>
                  </a:extLst>
                </p:cNvPr>
                <p:cNvGrpSpPr/>
                <p:nvPr/>
              </p:nvGrpSpPr>
              <p:grpSpPr>
                <a:xfrm>
                  <a:off x="11309499" y="15707809"/>
                  <a:ext cx="461315" cy="465377"/>
                  <a:chOff x="11629539" y="15707809"/>
                  <a:chExt cx="461315" cy="465377"/>
                </a:xfrm>
              </p:grpSpPr>
              <p:sp>
                <p:nvSpPr>
                  <p:cNvPr id="159" name="Oval 158">
                    <a:extLst>
                      <a:ext uri="{FF2B5EF4-FFF2-40B4-BE49-F238E27FC236}">
                        <a16:creationId xmlns:a16="http://schemas.microsoft.com/office/drawing/2014/main" id="{19EE0C6C-217E-8553-4030-2968FD6B7EF8}"/>
                      </a:ext>
                    </a:extLst>
                  </p:cNvPr>
                  <p:cNvSpPr/>
                  <p:nvPr/>
                </p:nvSpPr>
                <p:spPr>
                  <a:xfrm rot="19937022" flipV="1">
                    <a:off x="11629539" y="15707809"/>
                    <a:ext cx="461315" cy="465377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52400" h="50800" prst="softRound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200" dirty="0"/>
                  </a:p>
                </p:txBody>
              </p:sp>
              <p:sp>
                <p:nvSpPr>
                  <p:cNvPr id="160" name="Oval 159">
                    <a:extLst>
                      <a:ext uri="{FF2B5EF4-FFF2-40B4-BE49-F238E27FC236}">
                        <a16:creationId xmlns:a16="http://schemas.microsoft.com/office/drawing/2014/main" id="{3D83EF75-7702-8086-A788-820C6FBDB21B}"/>
                      </a:ext>
                    </a:extLst>
                  </p:cNvPr>
                  <p:cNvSpPr/>
                  <p:nvPr/>
                </p:nvSpPr>
                <p:spPr>
                  <a:xfrm>
                    <a:off x="11671511" y="15820611"/>
                    <a:ext cx="176132" cy="174115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5400" dirty="0"/>
                  </a:p>
                </p:txBody>
              </p:sp>
            </p:grpSp>
            <p:grpSp>
              <p:nvGrpSpPr>
                <p:cNvPr id="144" name="Group 143">
                  <a:extLst>
                    <a:ext uri="{FF2B5EF4-FFF2-40B4-BE49-F238E27FC236}">
                      <a16:creationId xmlns:a16="http://schemas.microsoft.com/office/drawing/2014/main" id="{EC1A86F0-012C-9502-29B3-18E301B97968}"/>
                    </a:ext>
                  </a:extLst>
                </p:cNvPr>
                <p:cNvGrpSpPr/>
                <p:nvPr/>
              </p:nvGrpSpPr>
              <p:grpSpPr>
                <a:xfrm>
                  <a:off x="11482217" y="15812050"/>
                  <a:ext cx="219545" cy="468500"/>
                  <a:chOff x="10517558" y="16066865"/>
                  <a:chExt cx="219545" cy="468500"/>
                </a:xfrm>
              </p:grpSpPr>
              <p:sp>
                <p:nvSpPr>
                  <p:cNvPr id="157" name="Oval 156">
                    <a:extLst>
                      <a:ext uri="{FF2B5EF4-FFF2-40B4-BE49-F238E27FC236}">
                        <a16:creationId xmlns:a16="http://schemas.microsoft.com/office/drawing/2014/main" id="{6C24853C-AA6E-41D8-7076-3D02217343B3}"/>
                      </a:ext>
                    </a:extLst>
                  </p:cNvPr>
                  <p:cNvSpPr/>
                  <p:nvPr/>
                </p:nvSpPr>
                <p:spPr>
                  <a:xfrm rot="13060160" flipV="1">
                    <a:off x="10517558" y="16066865"/>
                    <a:ext cx="219545" cy="468500"/>
                  </a:xfrm>
                  <a:prstGeom prst="ellipse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200" dirty="0"/>
                  </a:p>
                </p:txBody>
              </p:sp>
              <p:sp>
                <p:nvSpPr>
                  <p:cNvPr id="158" name="Oval 157">
                    <a:extLst>
                      <a:ext uri="{FF2B5EF4-FFF2-40B4-BE49-F238E27FC236}">
                        <a16:creationId xmlns:a16="http://schemas.microsoft.com/office/drawing/2014/main" id="{44AFE81F-3F15-0ED5-1100-CE5C06E498DB}"/>
                      </a:ext>
                    </a:extLst>
                  </p:cNvPr>
                  <p:cNvSpPr/>
                  <p:nvPr/>
                </p:nvSpPr>
                <p:spPr>
                  <a:xfrm>
                    <a:off x="10586324" y="16166967"/>
                    <a:ext cx="150145" cy="166792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5400" dirty="0"/>
                  </a:p>
                </p:txBody>
              </p:sp>
            </p:grpSp>
            <p:grpSp>
              <p:nvGrpSpPr>
                <p:cNvPr id="145" name="Group 144">
                  <a:extLst>
                    <a:ext uri="{FF2B5EF4-FFF2-40B4-BE49-F238E27FC236}">
                      <a16:creationId xmlns:a16="http://schemas.microsoft.com/office/drawing/2014/main" id="{0D3C9294-11E6-C7C6-6F57-4048996DBA78}"/>
                    </a:ext>
                  </a:extLst>
                </p:cNvPr>
                <p:cNvGrpSpPr/>
                <p:nvPr/>
              </p:nvGrpSpPr>
              <p:grpSpPr>
                <a:xfrm rot="4483808">
                  <a:off x="11201629" y="15568983"/>
                  <a:ext cx="306962" cy="535916"/>
                  <a:chOff x="11312119" y="15568983"/>
                  <a:chExt cx="306962" cy="535916"/>
                </a:xfrm>
              </p:grpSpPr>
              <p:sp>
                <p:nvSpPr>
                  <p:cNvPr id="155" name="Oval 154">
                    <a:extLst>
                      <a:ext uri="{FF2B5EF4-FFF2-40B4-BE49-F238E27FC236}">
                        <a16:creationId xmlns:a16="http://schemas.microsoft.com/office/drawing/2014/main" id="{07D580E6-D432-3915-9E75-3048617AF9FC}"/>
                      </a:ext>
                    </a:extLst>
                  </p:cNvPr>
                  <p:cNvSpPr/>
                  <p:nvPr/>
                </p:nvSpPr>
                <p:spPr>
                  <a:xfrm rot="455058" flipV="1">
                    <a:off x="11312119" y="15568983"/>
                    <a:ext cx="306962" cy="535916"/>
                  </a:xfrm>
                  <a:prstGeom prst="ellipse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200" dirty="0"/>
                  </a:p>
                </p:txBody>
              </p:sp>
              <p:sp>
                <p:nvSpPr>
                  <p:cNvPr id="156" name="Oval 155">
                    <a:extLst>
                      <a:ext uri="{FF2B5EF4-FFF2-40B4-BE49-F238E27FC236}">
                        <a16:creationId xmlns:a16="http://schemas.microsoft.com/office/drawing/2014/main" id="{DC966B31-CBD4-0B6E-7569-2BF64592B219}"/>
                      </a:ext>
                    </a:extLst>
                  </p:cNvPr>
                  <p:cNvSpPr/>
                  <p:nvPr/>
                </p:nvSpPr>
                <p:spPr>
                  <a:xfrm>
                    <a:off x="11380417" y="15637566"/>
                    <a:ext cx="150145" cy="166792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5400" dirty="0"/>
                  </a:p>
                </p:txBody>
              </p:sp>
            </p:grpSp>
            <p:grpSp>
              <p:nvGrpSpPr>
                <p:cNvPr id="146" name="Group 145">
                  <a:extLst>
                    <a:ext uri="{FF2B5EF4-FFF2-40B4-BE49-F238E27FC236}">
                      <a16:creationId xmlns:a16="http://schemas.microsoft.com/office/drawing/2014/main" id="{430B4372-54DE-8B7F-4A71-26BAEDB0B1C6}"/>
                    </a:ext>
                  </a:extLst>
                </p:cNvPr>
                <p:cNvGrpSpPr/>
                <p:nvPr/>
              </p:nvGrpSpPr>
              <p:grpSpPr>
                <a:xfrm>
                  <a:off x="11430395" y="16072528"/>
                  <a:ext cx="193844" cy="296803"/>
                  <a:chOff x="11430395" y="16072528"/>
                  <a:chExt cx="193844" cy="296803"/>
                </a:xfrm>
              </p:grpSpPr>
              <p:sp>
                <p:nvSpPr>
                  <p:cNvPr id="153" name="Oval 152">
                    <a:extLst>
                      <a:ext uri="{FF2B5EF4-FFF2-40B4-BE49-F238E27FC236}">
                        <a16:creationId xmlns:a16="http://schemas.microsoft.com/office/drawing/2014/main" id="{21B3C17A-2BDF-62D2-0798-FF9DAB86B4E1}"/>
                      </a:ext>
                    </a:extLst>
                  </p:cNvPr>
                  <p:cNvSpPr/>
                  <p:nvPr/>
                </p:nvSpPr>
                <p:spPr>
                  <a:xfrm rot="15972128" flipH="1">
                    <a:off x="11378915" y="16124008"/>
                    <a:ext cx="296803" cy="193844"/>
                  </a:xfrm>
                  <a:prstGeom prst="ellipse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>
                    <a:solidFill>
                      <a:schemeClr val="accent6">
                        <a:lumMod val="7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200" dirty="0"/>
                  </a:p>
                </p:txBody>
              </p:sp>
              <p:sp>
                <p:nvSpPr>
                  <p:cNvPr id="154" name="Oval 153">
                    <a:extLst>
                      <a:ext uri="{FF2B5EF4-FFF2-40B4-BE49-F238E27FC236}">
                        <a16:creationId xmlns:a16="http://schemas.microsoft.com/office/drawing/2014/main" id="{72B9C555-A328-7C17-675A-7A571616A4BE}"/>
                      </a:ext>
                    </a:extLst>
                  </p:cNvPr>
                  <p:cNvSpPr/>
                  <p:nvPr/>
                </p:nvSpPr>
                <p:spPr>
                  <a:xfrm>
                    <a:off x="11455328" y="16118272"/>
                    <a:ext cx="104775" cy="124335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5400" dirty="0"/>
                  </a:p>
                </p:txBody>
              </p:sp>
            </p:grpSp>
            <p:grpSp>
              <p:nvGrpSpPr>
                <p:cNvPr id="147" name="Group 146">
                  <a:extLst>
                    <a:ext uri="{FF2B5EF4-FFF2-40B4-BE49-F238E27FC236}">
                      <a16:creationId xmlns:a16="http://schemas.microsoft.com/office/drawing/2014/main" id="{372C9A0A-40CE-8E97-9271-C7012CEDD597}"/>
                    </a:ext>
                  </a:extLst>
                </p:cNvPr>
                <p:cNvGrpSpPr/>
                <p:nvPr/>
              </p:nvGrpSpPr>
              <p:grpSpPr>
                <a:xfrm>
                  <a:off x="11055192" y="15793470"/>
                  <a:ext cx="392216" cy="547364"/>
                  <a:chOff x="10879932" y="15793470"/>
                  <a:chExt cx="392216" cy="547364"/>
                </a:xfrm>
              </p:grpSpPr>
              <p:sp>
                <p:nvSpPr>
                  <p:cNvPr id="151" name="Oval 150">
                    <a:extLst>
                      <a:ext uri="{FF2B5EF4-FFF2-40B4-BE49-F238E27FC236}">
                        <a16:creationId xmlns:a16="http://schemas.microsoft.com/office/drawing/2014/main" id="{5BB762FD-C0F0-9D70-CADE-EEEC363317BF}"/>
                      </a:ext>
                    </a:extLst>
                  </p:cNvPr>
                  <p:cNvSpPr/>
                  <p:nvPr/>
                </p:nvSpPr>
                <p:spPr>
                  <a:xfrm rot="18561079" flipV="1">
                    <a:off x="10802358" y="15871044"/>
                    <a:ext cx="547364" cy="392216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>
                    <a:bevelT w="152400" h="50800" prst="softRound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200" dirty="0"/>
                  </a:p>
                </p:txBody>
              </p:sp>
              <p:sp>
                <p:nvSpPr>
                  <p:cNvPr id="152" name="Oval 151">
                    <a:extLst>
                      <a:ext uri="{FF2B5EF4-FFF2-40B4-BE49-F238E27FC236}">
                        <a16:creationId xmlns:a16="http://schemas.microsoft.com/office/drawing/2014/main" id="{99CCE201-83D6-2556-A2AD-87D2A3941464}"/>
                      </a:ext>
                    </a:extLst>
                  </p:cNvPr>
                  <p:cNvSpPr/>
                  <p:nvPr/>
                </p:nvSpPr>
                <p:spPr>
                  <a:xfrm>
                    <a:off x="11029665" y="15948697"/>
                    <a:ext cx="176132" cy="174115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5400" dirty="0"/>
                  </a:p>
                </p:txBody>
              </p:sp>
            </p:grpSp>
            <p:grpSp>
              <p:nvGrpSpPr>
                <p:cNvPr id="148" name="Group 147">
                  <a:extLst>
                    <a:ext uri="{FF2B5EF4-FFF2-40B4-BE49-F238E27FC236}">
                      <a16:creationId xmlns:a16="http://schemas.microsoft.com/office/drawing/2014/main" id="{CD9DE79C-DF80-AA64-3E0E-E4AC17011CC9}"/>
                    </a:ext>
                  </a:extLst>
                </p:cNvPr>
                <p:cNvGrpSpPr/>
                <p:nvPr/>
              </p:nvGrpSpPr>
              <p:grpSpPr>
                <a:xfrm>
                  <a:off x="11108984" y="16038464"/>
                  <a:ext cx="306962" cy="535916"/>
                  <a:chOff x="11108984" y="16038464"/>
                  <a:chExt cx="306962" cy="535916"/>
                </a:xfrm>
              </p:grpSpPr>
              <p:sp>
                <p:nvSpPr>
                  <p:cNvPr id="149" name="Oval 148">
                    <a:extLst>
                      <a:ext uri="{FF2B5EF4-FFF2-40B4-BE49-F238E27FC236}">
                        <a16:creationId xmlns:a16="http://schemas.microsoft.com/office/drawing/2014/main" id="{ACBE6AF8-85A1-4252-6CDB-B617B3D7264D}"/>
                      </a:ext>
                    </a:extLst>
                  </p:cNvPr>
                  <p:cNvSpPr/>
                  <p:nvPr/>
                </p:nvSpPr>
                <p:spPr>
                  <a:xfrm rot="19937022" flipV="1">
                    <a:off x="11108984" y="16038464"/>
                    <a:ext cx="306962" cy="535916"/>
                  </a:xfrm>
                  <a:prstGeom prst="ellipse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balanced" dir="t">
                      <a:rot lat="0" lon="0" rev="8700000"/>
                    </a:lightRig>
                  </a:scene3d>
                  <a:sp3d>
                    <a:bevelT w="190500" h="38100"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7200" dirty="0"/>
                  </a:p>
                </p:txBody>
              </p:sp>
              <p:sp>
                <p:nvSpPr>
                  <p:cNvPr id="150" name="Oval 149">
                    <a:extLst>
                      <a:ext uri="{FF2B5EF4-FFF2-40B4-BE49-F238E27FC236}">
                        <a16:creationId xmlns:a16="http://schemas.microsoft.com/office/drawing/2014/main" id="{29C974CE-BA1D-8D1E-FBF1-F64A0F1AD47B}"/>
                      </a:ext>
                    </a:extLst>
                  </p:cNvPr>
                  <p:cNvSpPr/>
                  <p:nvPr/>
                </p:nvSpPr>
                <p:spPr>
                  <a:xfrm>
                    <a:off x="11203952" y="16307334"/>
                    <a:ext cx="150145" cy="166792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1270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5400" dirty="0"/>
                  </a:p>
                </p:txBody>
              </p:sp>
            </p:grpSp>
          </p:grp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5B4B318-E0B5-4C0B-6ECD-DC236D8B6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993" y="1713521"/>
              <a:ext cx="570497" cy="1609987"/>
            </a:xfrm>
            <a:prstGeom prst="rect">
              <a:avLst/>
            </a:prstGeom>
            <a:ln w="38100">
              <a:solidFill>
                <a:schemeClr val="bg1"/>
              </a:solidFill>
            </a:ln>
          </p:spPr>
        </p:pic>
        <p:sp>
          <p:nvSpPr>
            <p:cNvPr id="20" name="Cloud 19">
              <a:extLst>
                <a:ext uri="{FF2B5EF4-FFF2-40B4-BE49-F238E27FC236}">
                  <a16:creationId xmlns:a16="http://schemas.microsoft.com/office/drawing/2014/main" id="{7068BA85-CC32-FAC4-9DC1-91380B4546AA}"/>
                </a:ext>
              </a:extLst>
            </p:cNvPr>
            <p:cNvSpPr/>
            <p:nvPr/>
          </p:nvSpPr>
          <p:spPr>
            <a:xfrm>
              <a:off x="962764" y="2386748"/>
              <a:ext cx="203791" cy="131766"/>
            </a:xfrm>
            <a:prstGeom prst="cloud">
              <a:avLst/>
            </a:prstGeom>
            <a:solidFill>
              <a:srgbClr val="F3D3D1"/>
            </a:solidFill>
            <a:ln w="22225">
              <a:solidFill>
                <a:schemeClr val="bg1">
                  <a:lumMod val="65000"/>
                </a:schemeClr>
              </a:solidFill>
            </a:ln>
            <a:effectLst>
              <a:glow rad="101600">
                <a:schemeClr val="bg1">
                  <a:lumMod val="75000"/>
                  <a:alpha val="6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3686861" rtl="0" eaLnBrk="1" latinLnBrk="0" hangingPunct="1">
                <a:defRPr sz="725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843430" algn="l" defTabSz="3686861" rtl="0" eaLnBrk="1" latinLnBrk="0" hangingPunct="1">
                <a:defRPr sz="725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3686861" algn="l" defTabSz="3686861" rtl="0" eaLnBrk="1" latinLnBrk="0" hangingPunct="1">
                <a:defRPr sz="725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5530291" algn="l" defTabSz="3686861" rtl="0" eaLnBrk="1" latinLnBrk="0" hangingPunct="1">
                <a:defRPr sz="725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7373722" algn="l" defTabSz="3686861" rtl="0" eaLnBrk="1" latinLnBrk="0" hangingPunct="1">
                <a:defRPr sz="725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9217152" algn="l" defTabSz="3686861" rtl="0" eaLnBrk="1" latinLnBrk="0" hangingPunct="1">
                <a:defRPr sz="725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11060582" algn="l" defTabSz="3686861" rtl="0" eaLnBrk="1" latinLnBrk="0" hangingPunct="1">
                <a:defRPr sz="725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12904013" algn="l" defTabSz="3686861" rtl="0" eaLnBrk="1" latinLnBrk="0" hangingPunct="1">
                <a:defRPr sz="725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14747443" algn="l" defTabSz="3686861" rtl="0" eaLnBrk="1" latinLnBrk="0" hangingPunct="1">
                <a:defRPr sz="7258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6995AB1-F429-9BD3-D884-F80F97147698}"/>
                </a:ext>
              </a:extLst>
            </p:cNvPr>
            <p:cNvSpPr txBox="1"/>
            <p:nvPr/>
          </p:nvSpPr>
          <p:spPr>
            <a:xfrm>
              <a:off x="1238153" y="2490757"/>
              <a:ext cx="19832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3D spheroid culture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A4E49D29-2DCA-2637-CF24-A9B742C1D42D}"/>
                </a:ext>
              </a:extLst>
            </p:cNvPr>
            <p:cNvSpPr/>
            <p:nvPr/>
          </p:nvSpPr>
          <p:spPr>
            <a:xfrm>
              <a:off x="572146" y="1111100"/>
              <a:ext cx="3508911" cy="514814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E766EAB-BCB5-56BE-F986-C6EB5C5D1A8F}"/>
                </a:ext>
              </a:extLst>
            </p:cNvPr>
            <p:cNvSpPr txBox="1"/>
            <p:nvPr/>
          </p:nvSpPr>
          <p:spPr>
            <a:xfrm>
              <a:off x="548549" y="3735696"/>
              <a:ext cx="207033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Do immune checkpoint inhibitors stimulate T-cell activation?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5C53452-CE5F-070A-43F6-0F3F4222E2BF}"/>
                </a:ext>
              </a:extLst>
            </p:cNvPr>
            <p:cNvSpPr txBox="1"/>
            <p:nvPr/>
          </p:nvSpPr>
          <p:spPr>
            <a:xfrm>
              <a:off x="2081164" y="2990631"/>
              <a:ext cx="24231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+/- anti-PD-1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E8826BD-A25D-1F90-521B-6CBA04C25A75}"/>
                </a:ext>
              </a:extLst>
            </p:cNvPr>
            <p:cNvSpPr txBox="1"/>
            <p:nvPr/>
          </p:nvSpPr>
          <p:spPr>
            <a:xfrm>
              <a:off x="1472277" y="5000977"/>
              <a:ext cx="19326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Persistence?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F21A8EA-A7C2-2042-F347-FB1C6DE62C41}"/>
                </a:ext>
              </a:extLst>
            </p:cNvPr>
            <p:cNvSpPr txBox="1"/>
            <p:nvPr/>
          </p:nvSpPr>
          <p:spPr>
            <a:xfrm>
              <a:off x="576326" y="5407567"/>
              <a:ext cx="350814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T-cell maturation &amp; proliferation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Chemokine secretion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61FD610-8AB9-8170-232E-3922865EF344}"/>
                </a:ext>
              </a:extLst>
            </p:cNvPr>
            <p:cNvSpPr txBox="1"/>
            <p:nvPr/>
          </p:nvSpPr>
          <p:spPr>
            <a:xfrm>
              <a:off x="1326746" y="1838603"/>
              <a:ext cx="13876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Resect tumor</a:t>
              </a:r>
            </a:p>
          </p:txBody>
        </p:sp>
        <p:cxnSp>
          <p:nvCxnSpPr>
            <p:cNvPr id="52" name="Connector: Curved 51">
              <a:extLst>
                <a:ext uri="{FF2B5EF4-FFF2-40B4-BE49-F238E27FC236}">
                  <a16:creationId xmlns:a16="http://schemas.microsoft.com/office/drawing/2014/main" id="{025193D2-0B45-4EAA-A64B-D3580F86C56A}"/>
                </a:ext>
              </a:extLst>
            </p:cNvPr>
            <p:cNvCxnSpPr>
              <a:stCxn id="51" idx="3"/>
              <a:endCxn id="21" idx="0"/>
            </p:cNvCxnSpPr>
            <p:nvPr/>
          </p:nvCxnSpPr>
          <p:spPr>
            <a:xfrm flipH="1">
              <a:off x="2229771" y="2007880"/>
              <a:ext cx="484598" cy="482877"/>
            </a:xfrm>
            <a:prstGeom prst="curvedConnector4">
              <a:avLst>
                <a:gd name="adj1" fmla="val -47173"/>
                <a:gd name="adj2" fmla="val 67528"/>
              </a:avLst>
            </a:prstGeom>
            <a:ln w="444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8" name="TextBox 167">
            <a:extLst>
              <a:ext uri="{FF2B5EF4-FFF2-40B4-BE49-F238E27FC236}">
                <a16:creationId xmlns:a16="http://schemas.microsoft.com/office/drawing/2014/main" id="{ADA2C7C6-98FA-888A-CE70-7598D27133C5}"/>
              </a:ext>
            </a:extLst>
          </p:cNvPr>
          <p:cNvSpPr txBox="1"/>
          <p:nvPr/>
        </p:nvSpPr>
        <p:spPr>
          <a:xfrm>
            <a:off x="312057" y="1536841"/>
            <a:ext cx="5326182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Anti-PD-1/PD-</a:t>
            </a:r>
            <a:r>
              <a:rPr lang="en-US" dirty="0" err="1"/>
              <a:t>L1</a:t>
            </a:r>
            <a:r>
              <a:rPr lang="en-US" dirty="0"/>
              <a:t> checkpoint inhibitors are thought to be the spark needed to reinvigorate </a:t>
            </a:r>
            <a:r>
              <a:rPr lang="en-US" dirty="0" err="1"/>
              <a:t>TILs</a:t>
            </a:r>
            <a:r>
              <a:rPr lang="en-US" dirty="0"/>
              <a:t>. We test for this activity directly using ex vivo cultures.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C61A9122-59A4-DD0B-EAA7-DC9B862F7504}"/>
              </a:ext>
            </a:extLst>
          </p:cNvPr>
          <p:cNvSpPr txBox="1"/>
          <p:nvPr/>
        </p:nvSpPr>
        <p:spPr>
          <a:xfrm>
            <a:off x="320986" y="3455318"/>
            <a:ext cx="5317253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We can measure persistence-like phenotypes at this stage of patient response profiling via induction of T-cell proliferation, change in T-cell memory/effector subtypes, as well as measuring secretion of chemokines known to recruit new T-cells (clonal replacement) to the TME</a:t>
            </a:r>
          </a:p>
        </p:txBody>
      </p:sp>
    </p:spTree>
    <p:extLst>
      <p:ext uri="{BB962C8B-B14F-4D97-AF65-F5344CB8AC3E}">
        <p14:creationId xmlns:p14="http://schemas.microsoft.com/office/powerpoint/2010/main" val="20299759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D79B3B-E8CF-B4F0-DCA3-CD64DD3CB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EF996-19F9-4E73-B644-8C32887F2C9D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891172F-07AE-3014-1A57-4A47693EE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" y="157375"/>
            <a:ext cx="11686550" cy="701226"/>
          </a:xfrm>
        </p:spPr>
        <p:txBody>
          <a:bodyPr>
            <a:normAutofit/>
          </a:bodyPr>
          <a:lstStyle/>
          <a:p>
            <a:r>
              <a:rPr lang="en-US" sz="2800" dirty="0"/>
              <a:t>Reinvigoration with Checkpoint Inhibitors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87BE2F1-F56C-8D25-3C6C-548455AD26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49"/>
          <a:stretch/>
        </p:blipFill>
        <p:spPr>
          <a:xfrm>
            <a:off x="333375" y="1189038"/>
            <a:ext cx="4343400" cy="417512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F64D17E-0CC0-E760-B23C-BFA5227F6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1074" y="1221068"/>
            <a:ext cx="6886575" cy="238484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76ED0B5-6B09-ECAB-92FB-D3CC29E77546}"/>
              </a:ext>
            </a:extLst>
          </p:cNvPr>
          <p:cNvSpPr txBox="1"/>
          <p:nvPr/>
        </p:nvSpPr>
        <p:spPr>
          <a:xfrm>
            <a:off x="4914900" y="3717618"/>
            <a:ext cx="7019925" cy="15696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A range of response is detected…No real trend for </a:t>
            </a:r>
            <a:r>
              <a:rPr lang="en-US" sz="1600" dirty="0" err="1"/>
              <a:t>CD4</a:t>
            </a:r>
            <a:r>
              <a:rPr lang="en-US" sz="1600" dirty="0"/>
              <a:t> versus </a:t>
            </a:r>
            <a:r>
              <a:rPr lang="en-US" sz="1600" dirty="0" err="1"/>
              <a:t>CD8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Suggests reinvigoration is patient specific and not a conserved response.</a:t>
            </a:r>
          </a:p>
          <a:p>
            <a:endParaRPr lang="en-US" sz="1600" dirty="0"/>
          </a:p>
          <a:p>
            <a:r>
              <a:rPr lang="en-US" sz="1600" dirty="0"/>
              <a:t>Degranulation was for the most part not altered in attempts to reinvigorate the </a:t>
            </a:r>
            <a:r>
              <a:rPr lang="en-US" sz="1600" dirty="0" err="1"/>
              <a:t>TILs</a:t>
            </a:r>
            <a:endParaRPr lang="en-US" sz="16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AC633EE-F0B0-EF71-23E6-9A42F960F499}"/>
              </a:ext>
            </a:extLst>
          </p:cNvPr>
          <p:cNvSpPr txBox="1"/>
          <p:nvPr/>
        </p:nvSpPr>
        <p:spPr>
          <a:xfrm>
            <a:off x="333375" y="1124507"/>
            <a:ext cx="36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2D56A52-F003-5F74-B052-F8F63A532EE8}"/>
              </a:ext>
            </a:extLst>
          </p:cNvPr>
          <p:cNvSpPr txBox="1"/>
          <p:nvPr/>
        </p:nvSpPr>
        <p:spPr>
          <a:xfrm>
            <a:off x="4493071" y="1124507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B.</a:t>
            </a:r>
          </a:p>
        </p:txBody>
      </p:sp>
      <p:sp>
        <p:nvSpPr>
          <p:cNvPr id="5" name="Text Placeholder 68">
            <a:extLst>
              <a:ext uri="{FF2B5EF4-FFF2-40B4-BE49-F238E27FC236}">
                <a16:creationId xmlns:a16="http://schemas.microsoft.com/office/drawing/2014/main" id="{A3BD8419-2DC4-CFE4-8706-26E63E0ABCAD}"/>
              </a:ext>
            </a:extLst>
          </p:cNvPr>
          <p:cNvSpPr txBox="1">
            <a:spLocks/>
          </p:cNvSpPr>
          <p:nvPr/>
        </p:nvSpPr>
        <p:spPr bwMode="ltGray">
          <a:xfrm>
            <a:off x="0" y="5508657"/>
            <a:ext cx="12191999" cy="940721"/>
          </a:xfrm>
          <a:prstGeom prst="rect">
            <a:avLst/>
          </a:prstGeom>
          <a:noFill/>
        </p:spPr>
        <p:txBody>
          <a:bodyPr lIns="487680" rIns="487680" anchor="t">
            <a:noAutofit/>
          </a:bodyPr>
          <a:lstStyle>
            <a:lvl1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 baseline="0">
                <a:solidFill>
                  <a:schemeClr val="tx1"/>
                </a:solidFill>
                <a:latin typeface="Nirmala UI" panose="020B0502040204020203" pitchFamily="34" charset="0"/>
                <a:ea typeface="+mn-ea"/>
                <a:cs typeface="Nirmala UI" panose="020B0502040204020203" pitchFamily="34" charset="0"/>
              </a:defRPr>
            </a:lvl1pPr>
            <a:lvl2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Nirmala UI" panose="020B0502040204020203" pitchFamily="34" charset="0"/>
                <a:ea typeface="+mn-ea"/>
                <a:cs typeface="Nirmala UI" panose="020B0502040204020203" pitchFamily="34" charset="0"/>
              </a:defRPr>
            </a:lvl2pPr>
            <a:lvl3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Nirmala UI" panose="020B0502040204020203" pitchFamily="34" charset="0"/>
                <a:ea typeface="+mn-ea"/>
                <a:cs typeface="Nirmala UI" panose="020B0502040204020203" pitchFamily="34" charset="0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Nirmala UI" panose="020B0502040204020203" pitchFamily="34" charset="0"/>
                <a:ea typeface="+mn-ea"/>
                <a:cs typeface="Nirmala UI" panose="020B0502040204020203" pitchFamily="34" charset="0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Nirmala UI" panose="020B0502040204020203" pitchFamily="34" charset="0"/>
                <a:ea typeface="+mn-ea"/>
                <a:cs typeface="Nirmala UI" panose="020B0502040204020203" pitchFamily="34" charset="0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SzPct val="140000"/>
            </a:pPr>
            <a:r>
              <a:rPr lang="en-US" sz="1600" b="1" dirty="0">
                <a:latin typeface="+mj-lt"/>
                <a:cs typeface="Times New Roman" panose="02020603050405020304" pitchFamily="18" charset="0"/>
              </a:rPr>
              <a:t>Anti-PD-1 induced reinvigoration of ovarian patient TILs. (A)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 Representative flow cytometry plots of Patient 4 TILs from spheroids comparing negative control and anti-PD-1 after 48-72 hours. (</a:t>
            </a:r>
            <a:r>
              <a:rPr lang="en-US" sz="1600" b="1" dirty="0">
                <a:latin typeface="+mj-lt"/>
                <a:cs typeface="Times New Roman" panose="02020603050405020304" pitchFamily="18" charset="0"/>
              </a:rPr>
              <a:t>B) </a:t>
            </a:r>
            <a:r>
              <a:rPr lang="en-US" sz="1600" dirty="0">
                <a:latin typeface="+mj-lt"/>
                <a:cs typeface="Times New Roman" panose="02020603050405020304" pitchFamily="18" charset="0"/>
              </a:rPr>
              <a:t>TILs were evaluated for indicated markers and fold change was determined by normalizing percent of parent of anti-PD-1 treatment over the negative control.</a:t>
            </a:r>
          </a:p>
        </p:txBody>
      </p:sp>
    </p:spTree>
    <p:extLst>
      <p:ext uri="{BB962C8B-B14F-4D97-AF65-F5344CB8AC3E}">
        <p14:creationId xmlns:p14="http://schemas.microsoft.com/office/powerpoint/2010/main" val="1803746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A241C-4B13-872B-881B-41E3D947BD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Utility – </a:t>
            </a:r>
            <a:r>
              <a:rPr lang="en-US" dirty="0" err="1"/>
              <a:t>Bispecifics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2282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36FFE3-7C30-0AC0-ABEE-033849ECF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EF996-19F9-4E73-B644-8C32887F2C9D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D9CCFC5-B2E5-3159-BC04-286F09663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098" y="157375"/>
            <a:ext cx="11676212" cy="701226"/>
          </a:xfrm>
        </p:spPr>
        <p:txBody>
          <a:bodyPr>
            <a:normAutofit/>
          </a:bodyPr>
          <a:lstStyle/>
          <a:p>
            <a:r>
              <a:rPr lang="en-US" sz="2800" dirty="0"/>
              <a:t>General Bispecific Workflow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6F5BCEC-D737-36EA-EAAA-2C33DB950AF6}"/>
              </a:ext>
            </a:extLst>
          </p:cNvPr>
          <p:cNvSpPr/>
          <p:nvPr/>
        </p:nvSpPr>
        <p:spPr>
          <a:xfrm>
            <a:off x="1143000" y="1571625"/>
            <a:ext cx="2305050" cy="14192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Identify tumor type(s) and screen for T-cells and Biomarker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E37A8A-38DF-BFF0-29BB-0213C6B09382}"/>
              </a:ext>
            </a:extLst>
          </p:cNvPr>
          <p:cNvSpPr txBox="1"/>
          <p:nvPr/>
        </p:nvSpPr>
        <p:spPr>
          <a:xfrm>
            <a:off x="1143001" y="3228975"/>
            <a:ext cx="2305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Flow Cytometry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Histology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Genomics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D31E4351-899C-05F3-ED1D-67196139E444}"/>
              </a:ext>
            </a:extLst>
          </p:cNvPr>
          <p:cNvSpPr/>
          <p:nvPr/>
        </p:nvSpPr>
        <p:spPr>
          <a:xfrm>
            <a:off x="3609975" y="203892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FDBC134-F8FC-8170-CB6D-F05350C2BBEF}"/>
              </a:ext>
            </a:extLst>
          </p:cNvPr>
          <p:cNvSpPr/>
          <p:nvPr/>
        </p:nvSpPr>
        <p:spPr>
          <a:xfrm>
            <a:off x="4750308" y="1571625"/>
            <a:ext cx="2305050" cy="14192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Treat with multiple doses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4038DB06-3227-E771-28E0-A4F72C54A50C}"/>
              </a:ext>
            </a:extLst>
          </p:cNvPr>
          <p:cNvSpPr/>
          <p:nvPr/>
        </p:nvSpPr>
        <p:spPr>
          <a:xfrm>
            <a:off x="7217283" y="203892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2713293-8AA1-B7DE-4FA8-7A2F3D8368DB}"/>
              </a:ext>
            </a:extLst>
          </p:cNvPr>
          <p:cNvSpPr/>
          <p:nvPr/>
        </p:nvSpPr>
        <p:spPr>
          <a:xfrm>
            <a:off x="8357616" y="1571625"/>
            <a:ext cx="2305050" cy="14192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Examine tumor cell death and T-cell activation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C9BDFD-95B9-C225-9D78-6ED0B52F55B0}"/>
              </a:ext>
            </a:extLst>
          </p:cNvPr>
          <p:cNvSpPr txBox="1"/>
          <p:nvPr/>
        </p:nvSpPr>
        <p:spPr>
          <a:xfrm>
            <a:off x="8357616" y="3228975"/>
            <a:ext cx="26532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Flow Cytometry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Cell Viability Readouts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Histology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Cytokine/chemokine expression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AB86D0-6592-27E7-BF23-F71AE1CE7CB8}"/>
              </a:ext>
            </a:extLst>
          </p:cNvPr>
          <p:cNvSpPr txBox="1"/>
          <p:nvPr/>
        </p:nvSpPr>
        <p:spPr>
          <a:xfrm>
            <a:off x="276225" y="5743575"/>
            <a:ext cx="11676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Controls can include, no T-cells, artificial activation of the T-cells, and control </a:t>
            </a:r>
            <a:r>
              <a:rPr lang="en-US" dirty="0" err="1"/>
              <a:t>bispecifics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066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0F5439-43E0-441C-A83A-697E11D9E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EF996-19F9-4E73-B644-8C32887F2C9D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D639746-99B2-4B35-8E7C-50C105D2B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25" y="225511"/>
            <a:ext cx="8601013" cy="501639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Bispecific antibody therapy induces T cell-mediated toxicity in patient-derived solid tumors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FA0080-070F-C224-FCB5-2439077D40C4}"/>
              </a:ext>
            </a:extLst>
          </p:cNvPr>
          <p:cNvSpPr txBox="1"/>
          <p:nvPr/>
        </p:nvSpPr>
        <p:spPr>
          <a:xfrm>
            <a:off x="773706" y="5767550"/>
            <a:ext cx="41983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latin typeface="+mj-lt"/>
                <a:cs typeface="Calibri" panose="020F0502020204030204" pitchFamily="34" charset="0"/>
              </a:rPr>
              <a:t>Individual tumors can be screened for T-cell content or other markers prior to use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8004771-2BE2-7160-30F1-D64B37BF63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893"/>
          <a:stretch/>
        </p:blipFill>
        <p:spPr>
          <a:xfrm>
            <a:off x="90225" y="1511305"/>
            <a:ext cx="4924566" cy="18405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17892BA-BD63-64E3-1C91-35CC5DB5910E}"/>
              </a:ext>
            </a:extLst>
          </p:cNvPr>
          <p:cNvSpPr txBox="1"/>
          <p:nvPr/>
        </p:nvSpPr>
        <p:spPr>
          <a:xfrm>
            <a:off x="6035790" y="5769850"/>
            <a:ext cx="53825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i="0" u="none" strike="noStrike" baseline="0" dirty="0">
                <a:latin typeface="+mj-lt"/>
                <a:cs typeface="Calibri" panose="020F0502020204030204" pitchFamily="34" charset="0"/>
              </a:rPr>
              <a:t>Binding studies with bi-specific therapy or isotype controls can be performed </a:t>
            </a:r>
            <a:r>
              <a:rPr lang="en-US" sz="1200" b="1" dirty="0">
                <a:latin typeface="+mj-lt"/>
                <a:cs typeface="Calibri" panose="020F0502020204030204" pitchFamily="34" charset="0"/>
              </a:rPr>
              <a:t>on</a:t>
            </a:r>
            <a:r>
              <a:rPr lang="en-US" sz="1200" b="1" i="0" u="none" strike="noStrike" baseline="0" dirty="0">
                <a:latin typeface="+mj-lt"/>
                <a:cs typeface="Calibri" panose="020F0502020204030204" pitchFamily="34" charset="0"/>
              </a:rPr>
              <a:t> dissociated patient-derived solid tumor cells (CD45 − population).</a:t>
            </a:r>
            <a:endParaRPr lang="en-US" sz="1200" b="1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8FFCEB9-52F6-E6AD-9169-5AE879098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4562" y="4178735"/>
            <a:ext cx="4633352" cy="155302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4E632D4-35BA-C612-C471-939CEBFD0F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12" b="-1"/>
          <a:stretch/>
        </p:blipFill>
        <p:spPr>
          <a:xfrm>
            <a:off x="5388745" y="1058035"/>
            <a:ext cx="6604986" cy="14273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1E5B4F0-1658-C6D8-DA1B-E96F22E2B9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557"/>
          <a:stretch/>
        </p:blipFill>
        <p:spPr>
          <a:xfrm>
            <a:off x="5719569" y="2547542"/>
            <a:ext cx="5943338" cy="15644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6E9F5BA-B054-78CC-4B43-701F3BA09F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207"/>
          <a:stretch/>
        </p:blipFill>
        <p:spPr>
          <a:xfrm>
            <a:off x="1346827" y="3457067"/>
            <a:ext cx="2411362" cy="2283034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532A887-D3DB-5F85-974C-41D6C23AA541}"/>
              </a:ext>
            </a:extLst>
          </p:cNvPr>
          <p:cNvSpPr txBox="1">
            <a:spLocks/>
          </p:cNvSpPr>
          <p:nvPr/>
        </p:nvSpPr>
        <p:spPr>
          <a:xfrm>
            <a:off x="9055110" y="653642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0EF996-19F9-4E73-B644-8C32887F2C9D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043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A241C-4B13-872B-881B-41E3D947BD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Utility – Cellular Therapies</a:t>
            </a:r>
          </a:p>
        </p:txBody>
      </p:sp>
    </p:spTree>
    <p:extLst>
      <p:ext uri="{BB962C8B-B14F-4D97-AF65-F5344CB8AC3E}">
        <p14:creationId xmlns:p14="http://schemas.microsoft.com/office/powerpoint/2010/main" val="9721796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F50792-9BBC-3525-2EDC-14FCBF22D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5110" y="6536421"/>
            <a:ext cx="2743200" cy="365125"/>
          </a:xfrm>
        </p:spPr>
        <p:txBody>
          <a:bodyPr/>
          <a:lstStyle/>
          <a:p>
            <a:fld id="{EF0EF996-19F9-4E73-B644-8C32887F2C9D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111A3A0-4C12-B806-8798-6A0A0A80A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" y="157375"/>
            <a:ext cx="8717280" cy="701226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Cellular Therapies Can be Tested for Both Persistence and Tumor Cell Death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8E8970-F5E7-0B96-3186-459BF3A235D1}"/>
              </a:ext>
            </a:extLst>
          </p:cNvPr>
          <p:cNvSpPr txBox="1"/>
          <p:nvPr/>
        </p:nvSpPr>
        <p:spPr>
          <a:xfrm>
            <a:off x="304465" y="1320736"/>
            <a:ext cx="3398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Adoptive Cell Therapies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D4F964F-657F-703F-09BE-30F4465EDECA}"/>
              </a:ext>
            </a:extLst>
          </p:cNvPr>
          <p:cNvSpPr/>
          <p:nvPr/>
        </p:nvSpPr>
        <p:spPr>
          <a:xfrm>
            <a:off x="246560" y="1111747"/>
            <a:ext cx="3508911" cy="514814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71F8A90-70B1-0FD5-0D36-F8F0C1FDD2B6}"/>
              </a:ext>
            </a:extLst>
          </p:cNvPr>
          <p:cNvSpPr/>
          <p:nvPr/>
        </p:nvSpPr>
        <p:spPr>
          <a:xfrm>
            <a:off x="4062064" y="1124972"/>
            <a:ext cx="3508911" cy="514814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6A0D03AC-F7AA-0185-6712-E604FD11CB4F}"/>
              </a:ext>
            </a:extLst>
          </p:cNvPr>
          <p:cNvGrpSpPr/>
          <p:nvPr/>
        </p:nvGrpSpPr>
        <p:grpSpPr>
          <a:xfrm>
            <a:off x="672308" y="3427563"/>
            <a:ext cx="169249" cy="219682"/>
            <a:chOff x="11108984" y="16038464"/>
            <a:chExt cx="306962" cy="535916"/>
          </a:xfrm>
        </p:grpSpPr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DB676F1A-0C59-889F-D698-FF0C736F2B01}"/>
                </a:ext>
              </a:extLst>
            </p:cNvPr>
            <p:cNvSpPr/>
            <p:nvPr/>
          </p:nvSpPr>
          <p:spPr>
            <a:xfrm rot="19937022" flipV="1">
              <a:off x="11108984" y="16038464"/>
              <a:ext cx="306962" cy="535916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42B689E3-09DD-B261-1A95-3DEB16799D71}"/>
                </a:ext>
              </a:extLst>
            </p:cNvPr>
            <p:cNvSpPr/>
            <p:nvPr/>
          </p:nvSpPr>
          <p:spPr>
            <a:xfrm>
              <a:off x="11203952" y="16307334"/>
              <a:ext cx="150145" cy="1667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/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669F3D4C-24E7-A3FC-2C41-C99A6C13B035}"/>
              </a:ext>
            </a:extLst>
          </p:cNvPr>
          <p:cNvGrpSpPr/>
          <p:nvPr/>
        </p:nvGrpSpPr>
        <p:grpSpPr>
          <a:xfrm rot="1908390">
            <a:off x="639637" y="3080541"/>
            <a:ext cx="169249" cy="219682"/>
            <a:chOff x="11312119" y="15568983"/>
            <a:chExt cx="306962" cy="535916"/>
          </a:xfrm>
        </p:grpSpPr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DE656269-D190-77E5-6362-F8D2A90549C1}"/>
                </a:ext>
              </a:extLst>
            </p:cNvPr>
            <p:cNvSpPr/>
            <p:nvPr/>
          </p:nvSpPr>
          <p:spPr>
            <a:xfrm rot="455058" flipV="1">
              <a:off x="11312119" y="15568983"/>
              <a:ext cx="306962" cy="535916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CD3C38DA-4A7F-FF66-403C-4D0133AC374B}"/>
                </a:ext>
              </a:extLst>
            </p:cNvPr>
            <p:cNvSpPr/>
            <p:nvPr/>
          </p:nvSpPr>
          <p:spPr>
            <a:xfrm>
              <a:off x="11380417" y="15637566"/>
              <a:ext cx="150145" cy="1667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2A19419E-A8D9-7FDB-18EB-9597B37858A0}"/>
              </a:ext>
            </a:extLst>
          </p:cNvPr>
          <p:cNvGrpSpPr/>
          <p:nvPr/>
        </p:nvGrpSpPr>
        <p:grpSpPr>
          <a:xfrm>
            <a:off x="1118229" y="3367605"/>
            <a:ext cx="216255" cy="224374"/>
            <a:chOff x="10879932" y="15793470"/>
            <a:chExt cx="392216" cy="547364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DA0B80B9-D802-76A9-2B09-4D516142E714}"/>
                </a:ext>
              </a:extLst>
            </p:cNvPr>
            <p:cNvSpPr/>
            <p:nvPr/>
          </p:nvSpPr>
          <p:spPr>
            <a:xfrm rot="18561079" flipV="1">
              <a:off x="10802358" y="15871044"/>
              <a:ext cx="547364" cy="39221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F13CB57A-BA23-FC00-F1A3-93209D923A98}"/>
                </a:ext>
              </a:extLst>
            </p:cNvPr>
            <p:cNvSpPr/>
            <p:nvPr/>
          </p:nvSpPr>
          <p:spPr>
            <a:xfrm>
              <a:off x="11029665" y="15948697"/>
              <a:ext cx="176132" cy="17411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/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318FB5DF-5F35-85D4-EF02-C3C41A79BACF}"/>
              </a:ext>
            </a:extLst>
          </p:cNvPr>
          <p:cNvGrpSpPr/>
          <p:nvPr/>
        </p:nvGrpSpPr>
        <p:grpSpPr>
          <a:xfrm>
            <a:off x="781917" y="3281957"/>
            <a:ext cx="254355" cy="190767"/>
            <a:chOff x="11405057" y="16150669"/>
            <a:chExt cx="461315" cy="465377"/>
          </a:xfrm>
        </p:grpSpPr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1EFF0E5D-29D6-77FA-4EFD-32D0A1438B1B}"/>
                </a:ext>
              </a:extLst>
            </p:cNvPr>
            <p:cNvSpPr/>
            <p:nvPr/>
          </p:nvSpPr>
          <p:spPr>
            <a:xfrm rot="19937022" flipV="1">
              <a:off x="11405057" y="16150669"/>
              <a:ext cx="461315" cy="46537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F234AE35-C9A7-F46B-7A6A-69EBE562774F}"/>
                </a:ext>
              </a:extLst>
            </p:cNvPr>
            <p:cNvSpPr/>
            <p:nvPr/>
          </p:nvSpPr>
          <p:spPr>
            <a:xfrm>
              <a:off x="11599940" y="16369554"/>
              <a:ext cx="176132" cy="17411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/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68E06C48-372D-0464-1FDC-EB9FF8EBA13D}"/>
              </a:ext>
            </a:extLst>
          </p:cNvPr>
          <p:cNvGrpSpPr/>
          <p:nvPr/>
        </p:nvGrpSpPr>
        <p:grpSpPr>
          <a:xfrm>
            <a:off x="1088841" y="3048602"/>
            <a:ext cx="254355" cy="190767"/>
            <a:chOff x="11629539" y="15707809"/>
            <a:chExt cx="461315" cy="465377"/>
          </a:xfrm>
        </p:grpSpPr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5B491901-6BF6-CC24-E343-A8214BB98738}"/>
                </a:ext>
              </a:extLst>
            </p:cNvPr>
            <p:cNvSpPr/>
            <p:nvPr/>
          </p:nvSpPr>
          <p:spPr>
            <a:xfrm rot="19937022" flipV="1">
              <a:off x="11629539" y="15707809"/>
              <a:ext cx="461315" cy="46537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F7B571AB-7943-B399-C429-304330398D47}"/>
                </a:ext>
              </a:extLst>
            </p:cNvPr>
            <p:cNvSpPr/>
            <p:nvPr/>
          </p:nvSpPr>
          <p:spPr>
            <a:xfrm>
              <a:off x="11671511" y="15820611"/>
              <a:ext cx="176132" cy="17411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/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3653FCB9-A386-0FB7-ADAE-FF4FB1B503DE}"/>
              </a:ext>
            </a:extLst>
          </p:cNvPr>
          <p:cNvGrpSpPr/>
          <p:nvPr/>
        </p:nvGrpSpPr>
        <p:grpSpPr>
          <a:xfrm rot="11363113">
            <a:off x="1306404" y="3165383"/>
            <a:ext cx="121050" cy="192046"/>
            <a:chOff x="10517558" y="16066865"/>
            <a:chExt cx="219545" cy="468500"/>
          </a:xfrm>
        </p:grpSpPr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1A9620FF-CCBF-B0E4-77F3-00DABAACA9AC}"/>
                </a:ext>
              </a:extLst>
            </p:cNvPr>
            <p:cNvSpPr/>
            <p:nvPr/>
          </p:nvSpPr>
          <p:spPr>
            <a:xfrm rot="13060160" flipV="1">
              <a:off x="10517558" y="16066865"/>
              <a:ext cx="219545" cy="4685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F2634A72-EF2E-926D-A7D3-DA8BA1B009C8}"/>
                </a:ext>
              </a:extLst>
            </p:cNvPr>
            <p:cNvSpPr/>
            <p:nvPr/>
          </p:nvSpPr>
          <p:spPr>
            <a:xfrm>
              <a:off x="10586324" y="16166967"/>
              <a:ext cx="150145" cy="1667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/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D59278DF-68D5-84F9-0739-FE4AC0365B0E}"/>
              </a:ext>
            </a:extLst>
          </p:cNvPr>
          <p:cNvGrpSpPr/>
          <p:nvPr/>
        </p:nvGrpSpPr>
        <p:grpSpPr>
          <a:xfrm>
            <a:off x="2780503" y="3246834"/>
            <a:ext cx="106879" cy="121665"/>
            <a:chOff x="11430395" y="16072528"/>
            <a:chExt cx="193844" cy="296803"/>
          </a:xfrm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FB99FEB9-8ED3-8429-88B1-EB94A0115EAD}"/>
                </a:ext>
              </a:extLst>
            </p:cNvPr>
            <p:cNvSpPr/>
            <p:nvPr/>
          </p:nvSpPr>
          <p:spPr>
            <a:xfrm rot="15972128" flipH="1">
              <a:off x="11378915" y="16124008"/>
              <a:ext cx="296803" cy="19384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346B96D-4A8E-6018-4063-59EA348D845A}"/>
                </a:ext>
              </a:extLst>
            </p:cNvPr>
            <p:cNvSpPr/>
            <p:nvPr/>
          </p:nvSpPr>
          <p:spPr>
            <a:xfrm>
              <a:off x="11455328" y="16118272"/>
              <a:ext cx="104775" cy="1243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B4CCB98E-1AA9-30B3-3098-805079139010}"/>
              </a:ext>
            </a:extLst>
          </p:cNvPr>
          <p:cNvGrpSpPr/>
          <p:nvPr/>
        </p:nvGrpSpPr>
        <p:grpSpPr>
          <a:xfrm rot="2935406">
            <a:off x="2572318" y="3345251"/>
            <a:ext cx="99855" cy="130224"/>
            <a:chOff x="11430395" y="16072528"/>
            <a:chExt cx="193844" cy="296803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CABEFCE9-9104-5F91-CF23-EA2B30E40530}"/>
                </a:ext>
              </a:extLst>
            </p:cNvPr>
            <p:cNvSpPr/>
            <p:nvPr/>
          </p:nvSpPr>
          <p:spPr>
            <a:xfrm rot="15972128" flipH="1">
              <a:off x="11378915" y="16124008"/>
              <a:ext cx="296803" cy="19384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C85B0DCF-16EE-C397-5BBE-D9B98C09F9C3}"/>
                </a:ext>
              </a:extLst>
            </p:cNvPr>
            <p:cNvSpPr/>
            <p:nvPr/>
          </p:nvSpPr>
          <p:spPr>
            <a:xfrm>
              <a:off x="11455328" y="16118272"/>
              <a:ext cx="104775" cy="1243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06951DD9-23E7-CBA8-E87C-71A051063EA7}"/>
              </a:ext>
            </a:extLst>
          </p:cNvPr>
          <p:cNvGrpSpPr/>
          <p:nvPr/>
        </p:nvGrpSpPr>
        <p:grpSpPr>
          <a:xfrm rot="1864308">
            <a:off x="2795210" y="3445709"/>
            <a:ext cx="106879" cy="121665"/>
            <a:chOff x="11430395" y="16072528"/>
            <a:chExt cx="193844" cy="296803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3A6D9118-71E0-060E-4448-C7BFA455414F}"/>
                </a:ext>
              </a:extLst>
            </p:cNvPr>
            <p:cNvSpPr/>
            <p:nvPr/>
          </p:nvSpPr>
          <p:spPr>
            <a:xfrm rot="15972128" flipH="1">
              <a:off x="11378915" y="16124008"/>
              <a:ext cx="296803" cy="19384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472C739F-7F4E-6425-471C-717BB732B288}"/>
                </a:ext>
              </a:extLst>
            </p:cNvPr>
            <p:cNvSpPr/>
            <p:nvPr/>
          </p:nvSpPr>
          <p:spPr>
            <a:xfrm>
              <a:off x="11455328" y="16118272"/>
              <a:ext cx="104775" cy="1243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1A479B7E-EABB-E205-046A-E8222F4BB704}"/>
              </a:ext>
            </a:extLst>
          </p:cNvPr>
          <p:cNvGrpSpPr/>
          <p:nvPr/>
        </p:nvGrpSpPr>
        <p:grpSpPr>
          <a:xfrm rot="1864308">
            <a:off x="3022139" y="3293925"/>
            <a:ext cx="106879" cy="121665"/>
            <a:chOff x="11430395" y="16072528"/>
            <a:chExt cx="193844" cy="296803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F2A11743-4BA4-D51B-1339-73CC29F09DD5}"/>
                </a:ext>
              </a:extLst>
            </p:cNvPr>
            <p:cNvSpPr/>
            <p:nvPr/>
          </p:nvSpPr>
          <p:spPr>
            <a:xfrm rot="15972128" flipH="1">
              <a:off x="11378915" y="16124008"/>
              <a:ext cx="296803" cy="19384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DC97B62F-DF37-FCB5-6F7F-0020EA8E1684}"/>
                </a:ext>
              </a:extLst>
            </p:cNvPr>
            <p:cNvSpPr/>
            <p:nvPr/>
          </p:nvSpPr>
          <p:spPr>
            <a:xfrm>
              <a:off x="11455328" y="16118272"/>
              <a:ext cx="104775" cy="1243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D45340A1-6CA5-C496-70DF-821348863238}"/>
              </a:ext>
            </a:extLst>
          </p:cNvPr>
          <p:cNvGrpSpPr/>
          <p:nvPr/>
        </p:nvGrpSpPr>
        <p:grpSpPr>
          <a:xfrm rot="18102068">
            <a:off x="3049726" y="3462104"/>
            <a:ext cx="99855" cy="130224"/>
            <a:chOff x="11430395" y="16072528"/>
            <a:chExt cx="193844" cy="296803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EBEDE857-0A34-BA21-9377-FBF059E58EE2}"/>
                </a:ext>
              </a:extLst>
            </p:cNvPr>
            <p:cNvSpPr/>
            <p:nvPr/>
          </p:nvSpPr>
          <p:spPr>
            <a:xfrm rot="15972128" flipH="1">
              <a:off x="11378915" y="16124008"/>
              <a:ext cx="296803" cy="19384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856AFAE8-2C8F-E7EF-9097-BF555EC0D288}"/>
                </a:ext>
              </a:extLst>
            </p:cNvPr>
            <p:cNvSpPr/>
            <p:nvPr/>
          </p:nvSpPr>
          <p:spPr>
            <a:xfrm>
              <a:off x="11455328" y="16118272"/>
              <a:ext cx="104775" cy="1243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489DB1A-B189-5085-1B70-A6406A2C052F}"/>
              </a:ext>
            </a:extLst>
          </p:cNvPr>
          <p:cNvSpPr txBox="1"/>
          <p:nvPr/>
        </p:nvSpPr>
        <p:spPr>
          <a:xfrm>
            <a:off x="1984819" y="2458461"/>
            <a:ext cx="1887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Autologous</a:t>
            </a:r>
          </a:p>
          <a:p>
            <a:pPr algn="ctr"/>
            <a:r>
              <a:rPr lang="en-US" sz="1600" dirty="0"/>
              <a:t>expanded TILs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4ACA81-D980-0826-64A3-9D3B6120807D}"/>
              </a:ext>
            </a:extLst>
          </p:cNvPr>
          <p:cNvSpPr txBox="1"/>
          <p:nvPr/>
        </p:nvSpPr>
        <p:spPr>
          <a:xfrm>
            <a:off x="427237" y="1768115"/>
            <a:ext cx="33080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/>
              <a:t>Tumor infiltrated lymphocytes (</a:t>
            </a:r>
            <a:r>
              <a:rPr lang="en-US" sz="1600" i="1" dirty="0" err="1"/>
              <a:t>TILs</a:t>
            </a:r>
            <a:r>
              <a:rPr lang="en-US" sz="1600" i="1" dirty="0"/>
              <a:t>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B3BBAFF-3CF6-CCC8-5E9D-E64AFB1E652F}"/>
              </a:ext>
            </a:extLst>
          </p:cNvPr>
          <p:cNvSpPr txBox="1"/>
          <p:nvPr/>
        </p:nvSpPr>
        <p:spPr>
          <a:xfrm>
            <a:off x="467960" y="2532113"/>
            <a:ext cx="1207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Bulk tumor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8D61C0-C66A-D9F5-0CA3-FF3F1F7B69D9}"/>
              </a:ext>
            </a:extLst>
          </p:cNvPr>
          <p:cNvSpPr txBox="1"/>
          <p:nvPr/>
        </p:nvSpPr>
        <p:spPr>
          <a:xfrm>
            <a:off x="1757193" y="3051816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+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5D38023-D869-E020-A4C5-7F6369D435D1}"/>
              </a:ext>
            </a:extLst>
          </p:cNvPr>
          <p:cNvSpPr txBox="1"/>
          <p:nvPr/>
        </p:nvSpPr>
        <p:spPr>
          <a:xfrm>
            <a:off x="629343" y="3859573"/>
            <a:ext cx="1634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Do </a:t>
            </a:r>
            <a:r>
              <a:rPr lang="en-US" sz="1600" dirty="0" err="1"/>
              <a:t>TILs</a:t>
            </a:r>
            <a:r>
              <a:rPr lang="en-US" sz="1600" dirty="0"/>
              <a:t> induce anti-tumor cell activity?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21D3A1-4D63-1136-7253-96724F61F4BD}"/>
              </a:ext>
            </a:extLst>
          </p:cNvPr>
          <p:cNvSpPr txBox="1"/>
          <p:nvPr/>
        </p:nvSpPr>
        <p:spPr>
          <a:xfrm>
            <a:off x="4123799" y="1320736"/>
            <a:ext cx="35089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Adoptive Cell Therapies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B3F75C8-3DEB-A9E7-27F6-D7131E7692AA}"/>
              </a:ext>
            </a:extLst>
          </p:cNvPr>
          <p:cNvSpPr txBox="1"/>
          <p:nvPr/>
        </p:nvSpPr>
        <p:spPr>
          <a:xfrm>
            <a:off x="4198228" y="1841581"/>
            <a:ext cx="33293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/>
              <a:t>CAR-T cell candidate selection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1514E76-237F-FE89-2709-D7FACE0D6F32}"/>
              </a:ext>
            </a:extLst>
          </p:cNvPr>
          <p:cNvGrpSpPr/>
          <p:nvPr/>
        </p:nvGrpSpPr>
        <p:grpSpPr>
          <a:xfrm>
            <a:off x="5661193" y="4298395"/>
            <a:ext cx="169249" cy="219682"/>
            <a:chOff x="11108984" y="16038464"/>
            <a:chExt cx="306962" cy="535916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0A525094-D80D-97BC-88F8-A2C9777D7041}"/>
                </a:ext>
              </a:extLst>
            </p:cNvPr>
            <p:cNvSpPr/>
            <p:nvPr/>
          </p:nvSpPr>
          <p:spPr>
            <a:xfrm rot="19937022" flipV="1">
              <a:off x="11108984" y="16038464"/>
              <a:ext cx="306962" cy="535916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4C29226B-7CC1-6C78-EC3C-B098D882BEEF}"/>
                </a:ext>
              </a:extLst>
            </p:cNvPr>
            <p:cNvSpPr/>
            <p:nvPr/>
          </p:nvSpPr>
          <p:spPr>
            <a:xfrm>
              <a:off x="11203952" y="16307334"/>
              <a:ext cx="150145" cy="1667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CCB7805-EEAF-AD72-A348-5D7ED1EF01F8}"/>
              </a:ext>
            </a:extLst>
          </p:cNvPr>
          <p:cNvGrpSpPr/>
          <p:nvPr/>
        </p:nvGrpSpPr>
        <p:grpSpPr>
          <a:xfrm rot="1908390">
            <a:off x="5628522" y="3951373"/>
            <a:ext cx="169249" cy="219682"/>
            <a:chOff x="11312119" y="15568983"/>
            <a:chExt cx="306962" cy="535916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0352053F-EC27-6FD9-AE32-C914163F8FAC}"/>
                </a:ext>
              </a:extLst>
            </p:cNvPr>
            <p:cNvSpPr/>
            <p:nvPr/>
          </p:nvSpPr>
          <p:spPr>
            <a:xfrm rot="455058" flipV="1">
              <a:off x="11312119" y="15568983"/>
              <a:ext cx="306962" cy="535916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778459A5-0EFA-6EDA-1F08-B44181963C4E}"/>
                </a:ext>
              </a:extLst>
            </p:cNvPr>
            <p:cNvSpPr/>
            <p:nvPr/>
          </p:nvSpPr>
          <p:spPr>
            <a:xfrm>
              <a:off x="11380417" y="15637566"/>
              <a:ext cx="150145" cy="1667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E3E7C80-448A-F03B-779A-9422BF3FAF77}"/>
              </a:ext>
            </a:extLst>
          </p:cNvPr>
          <p:cNvGrpSpPr/>
          <p:nvPr/>
        </p:nvGrpSpPr>
        <p:grpSpPr>
          <a:xfrm>
            <a:off x="6107114" y="4238437"/>
            <a:ext cx="216255" cy="224374"/>
            <a:chOff x="10879932" y="15793470"/>
            <a:chExt cx="392216" cy="547364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822B7CB2-2FBE-AA81-D85F-14068A394A4B}"/>
                </a:ext>
              </a:extLst>
            </p:cNvPr>
            <p:cNvSpPr/>
            <p:nvPr/>
          </p:nvSpPr>
          <p:spPr>
            <a:xfrm rot="18561079" flipV="1">
              <a:off x="10802358" y="15871044"/>
              <a:ext cx="547364" cy="39221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30AD1AD8-B451-FC4F-8FCC-77A64BF4F40A}"/>
                </a:ext>
              </a:extLst>
            </p:cNvPr>
            <p:cNvSpPr/>
            <p:nvPr/>
          </p:nvSpPr>
          <p:spPr>
            <a:xfrm>
              <a:off x="11029665" y="15948697"/>
              <a:ext cx="176132" cy="17411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1423FF4-193F-B49D-F698-0EE6CC859ADA}"/>
              </a:ext>
            </a:extLst>
          </p:cNvPr>
          <p:cNvGrpSpPr/>
          <p:nvPr/>
        </p:nvGrpSpPr>
        <p:grpSpPr>
          <a:xfrm>
            <a:off x="5770802" y="4152789"/>
            <a:ext cx="254355" cy="190767"/>
            <a:chOff x="11405057" y="16150669"/>
            <a:chExt cx="461315" cy="465377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7320D33B-D136-9860-AE1E-7B18F995BAB3}"/>
                </a:ext>
              </a:extLst>
            </p:cNvPr>
            <p:cNvSpPr/>
            <p:nvPr/>
          </p:nvSpPr>
          <p:spPr>
            <a:xfrm rot="19937022" flipV="1">
              <a:off x="11405057" y="16150669"/>
              <a:ext cx="461315" cy="46537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1D80AC68-48D7-B472-1385-63555DE8C3DA}"/>
                </a:ext>
              </a:extLst>
            </p:cNvPr>
            <p:cNvSpPr/>
            <p:nvPr/>
          </p:nvSpPr>
          <p:spPr>
            <a:xfrm>
              <a:off x="11599940" y="16369554"/>
              <a:ext cx="176132" cy="17411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FC04135-D40B-2CD5-7531-91D93EF93A2C}"/>
              </a:ext>
            </a:extLst>
          </p:cNvPr>
          <p:cNvGrpSpPr/>
          <p:nvPr/>
        </p:nvGrpSpPr>
        <p:grpSpPr>
          <a:xfrm>
            <a:off x="6077726" y="3919434"/>
            <a:ext cx="254355" cy="190767"/>
            <a:chOff x="11629539" y="15707809"/>
            <a:chExt cx="461315" cy="465377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82EBB92B-777A-8A1F-31A8-DE2BB13AB3C9}"/>
                </a:ext>
              </a:extLst>
            </p:cNvPr>
            <p:cNvSpPr/>
            <p:nvPr/>
          </p:nvSpPr>
          <p:spPr>
            <a:xfrm rot="19937022" flipV="1">
              <a:off x="11629539" y="15707809"/>
              <a:ext cx="461315" cy="46537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D81C295C-25C3-CEEA-CD13-9F5FE440661E}"/>
                </a:ext>
              </a:extLst>
            </p:cNvPr>
            <p:cNvSpPr/>
            <p:nvPr/>
          </p:nvSpPr>
          <p:spPr>
            <a:xfrm>
              <a:off x="11671511" y="15820611"/>
              <a:ext cx="176132" cy="17411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EF9E6E3-0855-C1A6-C3A7-280EBD4A3098}"/>
              </a:ext>
            </a:extLst>
          </p:cNvPr>
          <p:cNvGrpSpPr/>
          <p:nvPr/>
        </p:nvGrpSpPr>
        <p:grpSpPr>
          <a:xfrm rot="11363113">
            <a:off x="6295289" y="4036215"/>
            <a:ext cx="121050" cy="192046"/>
            <a:chOff x="10517558" y="16066865"/>
            <a:chExt cx="219545" cy="468500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D774CE52-E729-B7D6-9BED-3DB0C94BD4D0}"/>
                </a:ext>
              </a:extLst>
            </p:cNvPr>
            <p:cNvSpPr/>
            <p:nvPr/>
          </p:nvSpPr>
          <p:spPr>
            <a:xfrm rot="13060160" flipV="1">
              <a:off x="10517558" y="16066865"/>
              <a:ext cx="219545" cy="4685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212A8BEE-0F8B-5D89-A937-73897F2378D3}"/>
                </a:ext>
              </a:extLst>
            </p:cNvPr>
            <p:cNvSpPr/>
            <p:nvPr/>
          </p:nvSpPr>
          <p:spPr>
            <a:xfrm>
              <a:off x="10586324" y="16166967"/>
              <a:ext cx="150145" cy="1667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74D997A-F8F4-DB83-6A4E-A6D62A8CDF12}"/>
              </a:ext>
            </a:extLst>
          </p:cNvPr>
          <p:cNvGrpSpPr/>
          <p:nvPr/>
        </p:nvGrpSpPr>
        <p:grpSpPr>
          <a:xfrm>
            <a:off x="4801233" y="3067464"/>
            <a:ext cx="106879" cy="121665"/>
            <a:chOff x="11430395" y="16072528"/>
            <a:chExt cx="193844" cy="296803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3BF23995-B003-5D48-76EE-4A2CA6B6B7E2}"/>
                </a:ext>
              </a:extLst>
            </p:cNvPr>
            <p:cNvSpPr/>
            <p:nvPr/>
          </p:nvSpPr>
          <p:spPr>
            <a:xfrm rot="15972128" flipH="1">
              <a:off x="11378915" y="16124008"/>
              <a:ext cx="296803" cy="19384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E1D1A023-6E00-E506-2241-A31E1F1E9196}"/>
                </a:ext>
              </a:extLst>
            </p:cNvPr>
            <p:cNvSpPr/>
            <p:nvPr/>
          </p:nvSpPr>
          <p:spPr>
            <a:xfrm>
              <a:off x="11455328" y="16118272"/>
              <a:ext cx="104775" cy="1243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1EB3EDF-8E9A-8922-580D-70A44C507A32}"/>
              </a:ext>
            </a:extLst>
          </p:cNvPr>
          <p:cNvGrpSpPr/>
          <p:nvPr/>
        </p:nvGrpSpPr>
        <p:grpSpPr>
          <a:xfrm rot="2935406">
            <a:off x="4593048" y="3165881"/>
            <a:ext cx="99855" cy="130224"/>
            <a:chOff x="11430395" y="16072528"/>
            <a:chExt cx="193844" cy="296803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F2FA1DA2-D535-7286-6E1A-49B301E675E2}"/>
                </a:ext>
              </a:extLst>
            </p:cNvPr>
            <p:cNvSpPr/>
            <p:nvPr/>
          </p:nvSpPr>
          <p:spPr>
            <a:xfrm rot="15972128" flipH="1">
              <a:off x="11378915" y="16124008"/>
              <a:ext cx="296803" cy="19384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B2500F23-2527-ACF0-F539-F8F52F8BB343}"/>
                </a:ext>
              </a:extLst>
            </p:cNvPr>
            <p:cNvSpPr/>
            <p:nvPr/>
          </p:nvSpPr>
          <p:spPr>
            <a:xfrm>
              <a:off x="11455328" y="16118272"/>
              <a:ext cx="104775" cy="1243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0BC6EB1-2AE5-DAA0-E6C4-5E07D8E43AAA}"/>
              </a:ext>
            </a:extLst>
          </p:cNvPr>
          <p:cNvGrpSpPr/>
          <p:nvPr/>
        </p:nvGrpSpPr>
        <p:grpSpPr>
          <a:xfrm rot="1864308">
            <a:off x="4815940" y="3266339"/>
            <a:ext cx="106879" cy="121665"/>
            <a:chOff x="11430395" y="16072528"/>
            <a:chExt cx="193844" cy="296803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E276556-6D4B-AA59-A97F-E420FD853933}"/>
                </a:ext>
              </a:extLst>
            </p:cNvPr>
            <p:cNvSpPr/>
            <p:nvPr/>
          </p:nvSpPr>
          <p:spPr>
            <a:xfrm rot="15972128" flipH="1">
              <a:off x="11378915" y="16124008"/>
              <a:ext cx="296803" cy="19384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83A0F79-D951-C941-5AA5-1234EF29D4FB}"/>
                </a:ext>
              </a:extLst>
            </p:cNvPr>
            <p:cNvSpPr/>
            <p:nvPr/>
          </p:nvSpPr>
          <p:spPr>
            <a:xfrm>
              <a:off x="11455328" y="16118272"/>
              <a:ext cx="104775" cy="1243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14E7E88-1AE0-C7E5-0776-99E008252EBE}"/>
              </a:ext>
            </a:extLst>
          </p:cNvPr>
          <p:cNvGrpSpPr/>
          <p:nvPr/>
        </p:nvGrpSpPr>
        <p:grpSpPr>
          <a:xfrm rot="1864308">
            <a:off x="5042869" y="3114555"/>
            <a:ext cx="106879" cy="121665"/>
            <a:chOff x="11430395" y="16072528"/>
            <a:chExt cx="193844" cy="296803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C1A4A7FE-87AF-1143-2C1A-5EC1DC775114}"/>
                </a:ext>
              </a:extLst>
            </p:cNvPr>
            <p:cNvSpPr/>
            <p:nvPr/>
          </p:nvSpPr>
          <p:spPr>
            <a:xfrm rot="15972128" flipH="1">
              <a:off x="11378915" y="16124008"/>
              <a:ext cx="296803" cy="19384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D1A28AA2-F6A3-D335-70B8-CA5210A1490F}"/>
                </a:ext>
              </a:extLst>
            </p:cNvPr>
            <p:cNvSpPr/>
            <p:nvPr/>
          </p:nvSpPr>
          <p:spPr>
            <a:xfrm>
              <a:off x="11455328" y="16118272"/>
              <a:ext cx="104775" cy="1243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E89D036-8EE2-3EE8-9CEB-F0E277B5EFE9}"/>
              </a:ext>
            </a:extLst>
          </p:cNvPr>
          <p:cNvGrpSpPr/>
          <p:nvPr/>
        </p:nvGrpSpPr>
        <p:grpSpPr>
          <a:xfrm rot="18102068">
            <a:off x="5070456" y="3282734"/>
            <a:ext cx="99855" cy="130224"/>
            <a:chOff x="11430395" y="16072528"/>
            <a:chExt cx="193844" cy="296803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D95024E2-A649-F2EF-0857-A8E23B580DE4}"/>
                </a:ext>
              </a:extLst>
            </p:cNvPr>
            <p:cNvSpPr/>
            <p:nvPr/>
          </p:nvSpPr>
          <p:spPr>
            <a:xfrm rot="15972128" flipH="1">
              <a:off x="11378915" y="16124008"/>
              <a:ext cx="296803" cy="19384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CF6B4E67-46A4-4112-DDF8-7067D4E6335B}"/>
                </a:ext>
              </a:extLst>
            </p:cNvPr>
            <p:cNvSpPr/>
            <p:nvPr/>
          </p:nvSpPr>
          <p:spPr>
            <a:xfrm>
              <a:off x="11455328" y="16118272"/>
              <a:ext cx="104775" cy="1243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AD78CE87-8737-0366-4B2B-A13E9F8ECC1D}"/>
              </a:ext>
            </a:extLst>
          </p:cNvPr>
          <p:cNvSpPr txBox="1"/>
          <p:nvPr/>
        </p:nvSpPr>
        <p:spPr>
          <a:xfrm>
            <a:off x="5762571" y="3264480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+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2B2562-3B30-A5EE-C805-3E20B0B293F9}"/>
              </a:ext>
            </a:extLst>
          </p:cNvPr>
          <p:cNvSpPr txBox="1"/>
          <p:nvPr/>
        </p:nvSpPr>
        <p:spPr>
          <a:xfrm>
            <a:off x="4254243" y="2376611"/>
            <a:ext cx="1346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CAR-T</a:t>
            </a:r>
          </a:p>
          <a:p>
            <a:pPr algn="ctr"/>
            <a:r>
              <a:rPr lang="en-US" sz="1600" dirty="0"/>
              <a:t>candidate #1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C9D1D4D-7AFC-A6FD-CE1B-1700A62EAAFB}"/>
              </a:ext>
            </a:extLst>
          </p:cNvPr>
          <p:cNvSpPr txBox="1"/>
          <p:nvPr/>
        </p:nvSpPr>
        <p:spPr>
          <a:xfrm>
            <a:off x="6093848" y="2367751"/>
            <a:ext cx="1346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CAR-T</a:t>
            </a:r>
          </a:p>
          <a:p>
            <a:pPr algn="ctr"/>
            <a:r>
              <a:rPr lang="en-US" sz="1600" dirty="0"/>
              <a:t>candidate #2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CE89A40-715B-05E4-9C0F-88102BC17B4D}"/>
              </a:ext>
            </a:extLst>
          </p:cNvPr>
          <p:cNvGrpSpPr/>
          <p:nvPr/>
        </p:nvGrpSpPr>
        <p:grpSpPr>
          <a:xfrm>
            <a:off x="6685227" y="3058603"/>
            <a:ext cx="106879" cy="121665"/>
            <a:chOff x="11430395" y="16072528"/>
            <a:chExt cx="193844" cy="296803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421BD20A-35F4-38AB-B1F9-99D4E9003F03}"/>
                </a:ext>
              </a:extLst>
            </p:cNvPr>
            <p:cNvSpPr/>
            <p:nvPr/>
          </p:nvSpPr>
          <p:spPr>
            <a:xfrm rot="15972128" flipH="1">
              <a:off x="11378915" y="16124008"/>
              <a:ext cx="296803" cy="19384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8690E589-4DFF-83A4-B814-85D9B878EDED}"/>
                </a:ext>
              </a:extLst>
            </p:cNvPr>
            <p:cNvSpPr/>
            <p:nvPr/>
          </p:nvSpPr>
          <p:spPr>
            <a:xfrm>
              <a:off x="11455328" y="16118272"/>
              <a:ext cx="104775" cy="1243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68F8386-B2C8-4F12-ADA0-9C8CC70A49F5}"/>
              </a:ext>
            </a:extLst>
          </p:cNvPr>
          <p:cNvGrpSpPr/>
          <p:nvPr/>
        </p:nvGrpSpPr>
        <p:grpSpPr>
          <a:xfrm rot="2935406">
            <a:off x="6477042" y="3157020"/>
            <a:ext cx="99855" cy="130224"/>
            <a:chOff x="11430395" y="16072528"/>
            <a:chExt cx="193844" cy="296803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F4A9F05-7AE4-D7D0-5CE7-E94FC8F46BA4}"/>
                </a:ext>
              </a:extLst>
            </p:cNvPr>
            <p:cNvSpPr/>
            <p:nvPr/>
          </p:nvSpPr>
          <p:spPr>
            <a:xfrm rot="15972128" flipH="1">
              <a:off x="11378915" y="16124008"/>
              <a:ext cx="296803" cy="19384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F309EBCA-5EDD-3125-8508-0E86C4C566BF}"/>
                </a:ext>
              </a:extLst>
            </p:cNvPr>
            <p:cNvSpPr/>
            <p:nvPr/>
          </p:nvSpPr>
          <p:spPr>
            <a:xfrm>
              <a:off x="11455328" y="16118272"/>
              <a:ext cx="104775" cy="1243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7810C59-0CD8-16A2-53A0-A09FAABEAF3D}"/>
              </a:ext>
            </a:extLst>
          </p:cNvPr>
          <p:cNvGrpSpPr/>
          <p:nvPr/>
        </p:nvGrpSpPr>
        <p:grpSpPr>
          <a:xfrm rot="1864308">
            <a:off x="6699934" y="3257478"/>
            <a:ext cx="106879" cy="121665"/>
            <a:chOff x="11430395" y="16072528"/>
            <a:chExt cx="193844" cy="296803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2CBB68B3-C5BE-B6C5-C339-105909EC9A50}"/>
                </a:ext>
              </a:extLst>
            </p:cNvPr>
            <p:cNvSpPr/>
            <p:nvPr/>
          </p:nvSpPr>
          <p:spPr>
            <a:xfrm rot="15972128" flipH="1">
              <a:off x="11378915" y="16124008"/>
              <a:ext cx="296803" cy="19384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57D144D-D488-6442-6CE5-41CB6890A941}"/>
                </a:ext>
              </a:extLst>
            </p:cNvPr>
            <p:cNvSpPr/>
            <p:nvPr/>
          </p:nvSpPr>
          <p:spPr>
            <a:xfrm>
              <a:off x="11455328" y="16118272"/>
              <a:ext cx="104775" cy="1243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9017E89-53DF-130A-E41D-3351113E8E60}"/>
              </a:ext>
            </a:extLst>
          </p:cNvPr>
          <p:cNvGrpSpPr/>
          <p:nvPr/>
        </p:nvGrpSpPr>
        <p:grpSpPr>
          <a:xfrm rot="1864308">
            <a:off x="6926863" y="3105694"/>
            <a:ext cx="106879" cy="121665"/>
            <a:chOff x="11430395" y="16072528"/>
            <a:chExt cx="193844" cy="296803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5FC6BB1-2106-7543-CD29-7E3F37FBB24A}"/>
                </a:ext>
              </a:extLst>
            </p:cNvPr>
            <p:cNvSpPr/>
            <p:nvPr/>
          </p:nvSpPr>
          <p:spPr>
            <a:xfrm rot="15972128" flipH="1">
              <a:off x="11378915" y="16124008"/>
              <a:ext cx="296803" cy="19384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7D189FD0-0720-50FD-F571-067E670F3C42}"/>
                </a:ext>
              </a:extLst>
            </p:cNvPr>
            <p:cNvSpPr/>
            <p:nvPr/>
          </p:nvSpPr>
          <p:spPr>
            <a:xfrm>
              <a:off x="11455328" y="16118272"/>
              <a:ext cx="104775" cy="1243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695145A-68BC-6C82-3B16-CEF3A5B9F36D}"/>
              </a:ext>
            </a:extLst>
          </p:cNvPr>
          <p:cNvGrpSpPr/>
          <p:nvPr/>
        </p:nvGrpSpPr>
        <p:grpSpPr>
          <a:xfrm rot="18102068">
            <a:off x="6954450" y="3273873"/>
            <a:ext cx="99855" cy="130224"/>
            <a:chOff x="11430395" y="16072528"/>
            <a:chExt cx="193844" cy="296803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B5BAF64-2C96-7B0C-3D62-3F08167E54B3}"/>
                </a:ext>
              </a:extLst>
            </p:cNvPr>
            <p:cNvSpPr/>
            <p:nvPr/>
          </p:nvSpPr>
          <p:spPr>
            <a:xfrm rot="15972128" flipH="1">
              <a:off x="11378915" y="16124008"/>
              <a:ext cx="296803" cy="19384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8FCEEFE6-7A52-1CB1-DA29-93E32F672AFC}"/>
                </a:ext>
              </a:extLst>
            </p:cNvPr>
            <p:cNvSpPr/>
            <p:nvPr/>
          </p:nvSpPr>
          <p:spPr>
            <a:xfrm>
              <a:off x="11455328" y="16118272"/>
              <a:ext cx="104775" cy="1243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3FCD3F9F-F53C-B2A9-C8BC-984DC5E360E1}"/>
              </a:ext>
            </a:extLst>
          </p:cNvPr>
          <p:cNvSpPr txBox="1"/>
          <p:nvPr/>
        </p:nvSpPr>
        <p:spPr>
          <a:xfrm>
            <a:off x="1123946" y="5001623"/>
            <a:ext cx="1997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Persistence?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8B8E7FB-58B9-8CBB-6E96-352B697398CC}"/>
              </a:ext>
            </a:extLst>
          </p:cNvPr>
          <p:cNvSpPr txBox="1"/>
          <p:nvPr/>
        </p:nvSpPr>
        <p:spPr>
          <a:xfrm>
            <a:off x="284877" y="5351078"/>
            <a:ext cx="3407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Increased tumor burden assay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Repetitive antigen exposure assay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E0A1664-B2D5-5A18-A732-720CA5CB7B87}"/>
              </a:ext>
            </a:extLst>
          </p:cNvPr>
          <p:cNvSpPr txBox="1"/>
          <p:nvPr/>
        </p:nvSpPr>
        <p:spPr>
          <a:xfrm>
            <a:off x="4318362" y="4784354"/>
            <a:ext cx="29844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Screen different CAR-T cell products to select the most </a:t>
            </a:r>
            <a:r>
              <a:rPr lang="en-US" sz="1600" u="sng" dirty="0"/>
              <a:t>cytotoxic</a:t>
            </a:r>
            <a:r>
              <a:rPr lang="en-US" sz="1600" dirty="0"/>
              <a:t> and </a:t>
            </a:r>
            <a:r>
              <a:rPr lang="en-US" sz="1600" u="sng" dirty="0"/>
              <a:t>persistent </a:t>
            </a:r>
            <a:r>
              <a:rPr lang="en-US" sz="1600" dirty="0"/>
              <a:t>in a patient-specific manner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FFFD839-4165-F21C-3721-BE2D155F113A}"/>
              </a:ext>
            </a:extLst>
          </p:cNvPr>
          <p:cNvSpPr txBox="1"/>
          <p:nvPr/>
        </p:nvSpPr>
        <p:spPr>
          <a:xfrm>
            <a:off x="4133920" y="4005513"/>
            <a:ext cx="1207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Bulk tumor</a:t>
            </a:r>
          </a:p>
        </p:txBody>
      </p:sp>
    </p:spTree>
    <p:extLst>
      <p:ext uri="{BB962C8B-B14F-4D97-AF65-F5344CB8AC3E}">
        <p14:creationId xmlns:p14="http://schemas.microsoft.com/office/powerpoint/2010/main" val="1143062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0F5439-43E0-441C-A83A-697E11D9E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EF996-19F9-4E73-B644-8C32887F2C9D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9BE9A95-2B3B-4771-9759-37203A702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" y="290830"/>
            <a:ext cx="8369409" cy="429768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KIYA-PREDICT™ multiple assay platforms for solid tumors 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DEA311F8-1112-4DC7-9196-5ADD9F01354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63208" y="5667609"/>
            <a:ext cx="11665583" cy="591238"/>
          </a:xfrm>
          <a:prstGeom prst="rect">
            <a:avLst/>
          </a:prstGeom>
          <a:noFill/>
        </p:spPr>
        <p:txBody>
          <a:bodyPr vert="horz" wrap="square" lIns="54000" tIns="54000" rIns="54000" bIns="54000" rtlCol="0">
            <a:spAutoFit/>
          </a:bodyPr>
          <a:lstStyle/>
          <a:p>
            <a:pPr marL="285750" marR="287655" indent="-285750">
              <a:spcBef>
                <a:spcPts val="42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400" b="1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Multiple platforms facilitate screening animal models </a:t>
            </a:r>
            <a:r>
              <a:rPr lang="en-US" sz="1400" b="1" i="1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ex vivo </a:t>
            </a:r>
            <a:r>
              <a:rPr lang="en-US" sz="1400" b="1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in 3D prior to initiating </a:t>
            </a:r>
            <a:r>
              <a:rPr lang="en-US" sz="1400" b="1" i="1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in vivo </a:t>
            </a:r>
            <a:r>
              <a:rPr lang="en-US" sz="1400" b="1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and complex immune biology studies </a:t>
            </a:r>
          </a:p>
          <a:p>
            <a:pPr marL="285750" marR="287655" indent="-285750">
              <a:spcBef>
                <a:spcPts val="42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400" b="1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Using validated, correlative models, Kiyatec accelerates the drug development process, saving time and money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B81DFE-AC63-442E-8489-B75305A1E43C}"/>
              </a:ext>
            </a:extLst>
          </p:cNvPr>
          <p:cNvSpPr txBox="1"/>
          <p:nvPr/>
        </p:nvSpPr>
        <p:spPr>
          <a:xfrm>
            <a:off x="7390271" y="1025231"/>
            <a:ext cx="2675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 dirty="0">
                <a:latin typeface="Calibri" panose="020F0502020204030204"/>
              </a:rPr>
              <a:t>Kiyatec’s a</a:t>
            </a:r>
            <a:r>
              <a:rPr kumimoji="0" lang="en-US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ssay</a:t>
            </a: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b="1" u="sng" dirty="0">
                <a:latin typeface="Calibri" panose="020F0502020204030204"/>
              </a:rPr>
              <a:t>p</a:t>
            </a:r>
            <a:r>
              <a:rPr kumimoji="0" lang="en-US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latforms</a:t>
            </a: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Spheroid – Microtumor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CA09F8-EEB7-48F6-946B-8DF953FA381D}"/>
              </a:ext>
            </a:extLst>
          </p:cNvPr>
          <p:cNvSpPr txBox="1"/>
          <p:nvPr/>
        </p:nvSpPr>
        <p:spPr>
          <a:xfrm>
            <a:off x="406508" y="1025231"/>
            <a:ext cx="3961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Inputs : F</a:t>
            </a:r>
            <a:r>
              <a:rPr lang="en-US" b="1" u="sng" dirty="0" err="1">
                <a:latin typeface="Calibri" panose="020F0502020204030204"/>
              </a:rPr>
              <a:t>resh</a:t>
            </a:r>
            <a:r>
              <a:rPr lang="en-US" b="1" u="sng" dirty="0">
                <a:latin typeface="Calibri" panose="020F0502020204030204"/>
              </a:rPr>
              <a:t> / Frozen Primary Human T</a:t>
            </a: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issue, PDX, Cell Lines, Organoids</a:t>
            </a:r>
          </a:p>
        </p:txBody>
      </p:sp>
      <p:sp>
        <p:nvSpPr>
          <p:cNvPr id="13" name="Down Arrow 37">
            <a:extLst>
              <a:ext uri="{FF2B5EF4-FFF2-40B4-BE49-F238E27FC236}">
                <a16:creationId xmlns:a16="http://schemas.microsoft.com/office/drawing/2014/main" id="{92E557CB-2181-46B6-8773-9BEAA64C751D}"/>
              </a:ext>
            </a:extLst>
          </p:cNvPr>
          <p:cNvSpPr/>
          <p:nvPr/>
        </p:nvSpPr>
        <p:spPr>
          <a:xfrm rot="16200000">
            <a:off x="4119294" y="3254091"/>
            <a:ext cx="369319" cy="547868"/>
          </a:xfrm>
          <a:prstGeom prst="downArrow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dist="38100" dir="10800000" algn="r" rotWithShape="0">
              <a:srgbClr val="A2A2A2"/>
            </a:outerShdw>
          </a:effectLst>
        </p:spPr>
        <p:txBody>
          <a:bodyPr lIns="0" tIns="0" rIns="0" bIns="0" rtlCol="0" anchor="t" anchorCtr="0"/>
          <a:lstStyle/>
          <a:p>
            <a:pPr marL="228600" marR="0" lvl="0" indent="-228600" algn="ctr" defTabSz="9141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1100" b="0" i="0" u="none" strike="noStrike" kern="0" cap="none" spc="0" normalizeH="0" baseline="0" noProof="0" dirty="0" err="1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D63AE9B5-61CE-4455-B6A5-678E0B3D8498}"/>
              </a:ext>
            </a:extLst>
          </p:cNvPr>
          <p:cNvSpPr/>
          <p:nvPr/>
        </p:nvSpPr>
        <p:spPr>
          <a:xfrm rot="10800000">
            <a:off x="2972400" y="2056395"/>
            <a:ext cx="497910" cy="2969223"/>
          </a:xfrm>
          <a:prstGeom prst="leftBrace">
            <a:avLst>
              <a:gd name="adj1" fmla="val 114481"/>
              <a:gd name="adj2" fmla="val 50000"/>
            </a:avLst>
          </a:prstGeom>
          <a:ln>
            <a:solidFill>
              <a:srgbClr val="998E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8B1D84F-70BE-A5BA-2061-ECA2269A3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954" y="1985023"/>
            <a:ext cx="7151046" cy="342683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27E2CF0-2EF1-57B2-D454-AB202695D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252" y="2074382"/>
            <a:ext cx="2627587" cy="270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4595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F50792-9BBC-3525-2EDC-14FCBF22D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5110" y="6536421"/>
            <a:ext cx="2743200" cy="365125"/>
          </a:xfrm>
        </p:spPr>
        <p:txBody>
          <a:bodyPr/>
          <a:lstStyle/>
          <a:p>
            <a:fld id="{EF0EF996-19F9-4E73-B644-8C32887F2C9D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111A3A0-4C12-B806-8798-6A0A0A80A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" y="157375"/>
            <a:ext cx="8717280" cy="701226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Cellular Therapies Can be Tested for Both Persistence and Tumor Cell Death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8E8970-F5E7-0B96-3186-459BF3A235D1}"/>
              </a:ext>
            </a:extLst>
          </p:cNvPr>
          <p:cNvSpPr txBox="1"/>
          <p:nvPr/>
        </p:nvSpPr>
        <p:spPr>
          <a:xfrm>
            <a:off x="304465" y="1320736"/>
            <a:ext cx="3398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Adoptive Cell Therapies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D4F964F-657F-703F-09BE-30F4465EDECA}"/>
              </a:ext>
            </a:extLst>
          </p:cNvPr>
          <p:cNvSpPr/>
          <p:nvPr/>
        </p:nvSpPr>
        <p:spPr>
          <a:xfrm>
            <a:off x="246560" y="1111747"/>
            <a:ext cx="3508911" cy="514814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71F8A90-70B1-0FD5-0D36-F8F0C1FDD2B6}"/>
              </a:ext>
            </a:extLst>
          </p:cNvPr>
          <p:cNvSpPr/>
          <p:nvPr/>
        </p:nvSpPr>
        <p:spPr>
          <a:xfrm>
            <a:off x="4062064" y="1124972"/>
            <a:ext cx="3508911" cy="514814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6A0D03AC-F7AA-0185-6712-E604FD11CB4F}"/>
              </a:ext>
            </a:extLst>
          </p:cNvPr>
          <p:cNvGrpSpPr/>
          <p:nvPr/>
        </p:nvGrpSpPr>
        <p:grpSpPr>
          <a:xfrm>
            <a:off x="672308" y="3427563"/>
            <a:ext cx="169249" cy="219682"/>
            <a:chOff x="11108984" y="16038464"/>
            <a:chExt cx="306962" cy="535916"/>
          </a:xfrm>
        </p:grpSpPr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DB676F1A-0C59-889F-D698-FF0C736F2B01}"/>
                </a:ext>
              </a:extLst>
            </p:cNvPr>
            <p:cNvSpPr/>
            <p:nvPr/>
          </p:nvSpPr>
          <p:spPr>
            <a:xfrm rot="19937022" flipV="1">
              <a:off x="11108984" y="16038464"/>
              <a:ext cx="306962" cy="535916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42B689E3-09DD-B261-1A95-3DEB16799D71}"/>
                </a:ext>
              </a:extLst>
            </p:cNvPr>
            <p:cNvSpPr/>
            <p:nvPr/>
          </p:nvSpPr>
          <p:spPr>
            <a:xfrm>
              <a:off x="11203952" y="16307334"/>
              <a:ext cx="150145" cy="1667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/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669F3D4C-24E7-A3FC-2C41-C99A6C13B035}"/>
              </a:ext>
            </a:extLst>
          </p:cNvPr>
          <p:cNvGrpSpPr/>
          <p:nvPr/>
        </p:nvGrpSpPr>
        <p:grpSpPr>
          <a:xfrm rot="1908390">
            <a:off x="639637" y="3080541"/>
            <a:ext cx="169249" cy="219682"/>
            <a:chOff x="11312119" y="15568983"/>
            <a:chExt cx="306962" cy="535916"/>
          </a:xfrm>
        </p:grpSpPr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DE656269-D190-77E5-6362-F8D2A90549C1}"/>
                </a:ext>
              </a:extLst>
            </p:cNvPr>
            <p:cNvSpPr/>
            <p:nvPr/>
          </p:nvSpPr>
          <p:spPr>
            <a:xfrm rot="455058" flipV="1">
              <a:off x="11312119" y="15568983"/>
              <a:ext cx="306962" cy="535916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CD3C38DA-4A7F-FF66-403C-4D0133AC374B}"/>
                </a:ext>
              </a:extLst>
            </p:cNvPr>
            <p:cNvSpPr/>
            <p:nvPr/>
          </p:nvSpPr>
          <p:spPr>
            <a:xfrm>
              <a:off x="11380417" y="15637566"/>
              <a:ext cx="150145" cy="1667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2A19419E-A8D9-7FDB-18EB-9597B37858A0}"/>
              </a:ext>
            </a:extLst>
          </p:cNvPr>
          <p:cNvGrpSpPr/>
          <p:nvPr/>
        </p:nvGrpSpPr>
        <p:grpSpPr>
          <a:xfrm>
            <a:off x="1118229" y="3367605"/>
            <a:ext cx="216255" cy="224374"/>
            <a:chOff x="10879932" y="15793470"/>
            <a:chExt cx="392216" cy="547364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DA0B80B9-D802-76A9-2B09-4D516142E714}"/>
                </a:ext>
              </a:extLst>
            </p:cNvPr>
            <p:cNvSpPr/>
            <p:nvPr/>
          </p:nvSpPr>
          <p:spPr>
            <a:xfrm rot="18561079" flipV="1">
              <a:off x="10802358" y="15871044"/>
              <a:ext cx="547364" cy="39221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F13CB57A-BA23-FC00-F1A3-93209D923A98}"/>
                </a:ext>
              </a:extLst>
            </p:cNvPr>
            <p:cNvSpPr/>
            <p:nvPr/>
          </p:nvSpPr>
          <p:spPr>
            <a:xfrm>
              <a:off x="11029665" y="15948697"/>
              <a:ext cx="176132" cy="17411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/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318FB5DF-5F35-85D4-EF02-C3C41A79BACF}"/>
              </a:ext>
            </a:extLst>
          </p:cNvPr>
          <p:cNvGrpSpPr/>
          <p:nvPr/>
        </p:nvGrpSpPr>
        <p:grpSpPr>
          <a:xfrm>
            <a:off x="781917" y="3281957"/>
            <a:ext cx="254355" cy="190767"/>
            <a:chOff x="11405057" y="16150669"/>
            <a:chExt cx="461315" cy="465377"/>
          </a:xfrm>
        </p:grpSpPr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1EFF0E5D-29D6-77FA-4EFD-32D0A1438B1B}"/>
                </a:ext>
              </a:extLst>
            </p:cNvPr>
            <p:cNvSpPr/>
            <p:nvPr/>
          </p:nvSpPr>
          <p:spPr>
            <a:xfrm rot="19937022" flipV="1">
              <a:off x="11405057" y="16150669"/>
              <a:ext cx="461315" cy="46537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F234AE35-C9A7-F46B-7A6A-69EBE562774F}"/>
                </a:ext>
              </a:extLst>
            </p:cNvPr>
            <p:cNvSpPr/>
            <p:nvPr/>
          </p:nvSpPr>
          <p:spPr>
            <a:xfrm>
              <a:off x="11599940" y="16369554"/>
              <a:ext cx="176132" cy="17411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/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68E06C48-372D-0464-1FDC-EB9FF8EBA13D}"/>
              </a:ext>
            </a:extLst>
          </p:cNvPr>
          <p:cNvGrpSpPr/>
          <p:nvPr/>
        </p:nvGrpSpPr>
        <p:grpSpPr>
          <a:xfrm>
            <a:off x="1088841" y="3048602"/>
            <a:ext cx="254355" cy="190767"/>
            <a:chOff x="11629539" y="15707809"/>
            <a:chExt cx="461315" cy="465377"/>
          </a:xfrm>
        </p:grpSpPr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5B491901-6BF6-CC24-E343-A8214BB98738}"/>
                </a:ext>
              </a:extLst>
            </p:cNvPr>
            <p:cNvSpPr/>
            <p:nvPr/>
          </p:nvSpPr>
          <p:spPr>
            <a:xfrm rot="19937022" flipV="1">
              <a:off x="11629539" y="15707809"/>
              <a:ext cx="461315" cy="46537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F7B571AB-7943-B399-C429-304330398D47}"/>
                </a:ext>
              </a:extLst>
            </p:cNvPr>
            <p:cNvSpPr/>
            <p:nvPr/>
          </p:nvSpPr>
          <p:spPr>
            <a:xfrm>
              <a:off x="11671511" y="15820611"/>
              <a:ext cx="176132" cy="17411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/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3653FCB9-A386-0FB7-ADAE-FF4FB1B503DE}"/>
              </a:ext>
            </a:extLst>
          </p:cNvPr>
          <p:cNvGrpSpPr/>
          <p:nvPr/>
        </p:nvGrpSpPr>
        <p:grpSpPr>
          <a:xfrm rot="11363113">
            <a:off x="1306404" y="3165383"/>
            <a:ext cx="121050" cy="192046"/>
            <a:chOff x="10517558" y="16066865"/>
            <a:chExt cx="219545" cy="468500"/>
          </a:xfrm>
        </p:grpSpPr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1A9620FF-CCBF-B0E4-77F3-00DABAACA9AC}"/>
                </a:ext>
              </a:extLst>
            </p:cNvPr>
            <p:cNvSpPr/>
            <p:nvPr/>
          </p:nvSpPr>
          <p:spPr>
            <a:xfrm rot="13060160" flipV="1">
              <a:off x="10517558" y="16066865"/>
              <a:ext cx="219545" cy="4685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F2634A72-EF2E-926D-A7D3-DA8BA1B009C8}"/>
                </a:ext>
              </a:extLst>
            </p:cNvPr>
            <p:cNvSpPr/>
            <p:nvPr/>
          </p:nvSpPr>
          <p:spPr>
            <a:xfrm>
              <a:off x="10586324" y="16166967"/>
              <a:ext cx="150145" cy="1667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/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D59278DF-68D5-84F9-0739-FE4AC0365B0E}"/>
              </a:ext>
            </a:extLst>
          </p:cNvPr>
          <p:cNvGrpSpPr/>
          <p:nvPr/>
        </p:nvGrpSpPr>
        <p:grpSpPr>
          <a:xfrm>
            <a:off x="2780503" y="3246834"/>
            <a:ext cx="106879" cy="121665"/>
            <a:chOff x="11430395" y="16072528"/>
            <a:chExt cx="193844" cy="296803"/>
          </a:xfrm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FB99FEB9-8ED3-8429-88B1-EB94A0115EAD}"/>
                </a:ext>
              </a:extLst>
            </p:cNvPr>
            <p:cNvSpPr/>
            <p:nvPr/>
          </p:nvSpPr>
          <p:spPr>
            <a:xfrm rot="15972128" flipH="1">
              <a:off x="11378915" y="16124008"/>
              <a:ext cx="296803" cy="19384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A346B96D-4A8E-6018-4063-59EA348D845A}"/>
                </a:ext>
              </a:extLst>
            </p:cNvPr>
            <p:cNvSpPr/>
            <p:nvPr/>
          </p:nvSpPr>
          <p:spPr>
            <a:xfrm>
              <a:off x="11455328" y="16118272"/>
              <a:ext cx="104775" cy="1243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B4CCB98E-1AA9-30B3-3098-805079139010}"/>
              </a:ext>
            </a:extLst>
          </p:cNvPr>
          <p:cNvGrpSpPr/>
          <p:nvPr/>
        </p:nvGrpSpPr>
        <p:grpSpPr>
          <a:xfrm rot="2935406">
            <a:off x="2572318" y="3345251"/>
            <a:ext cx="99855" cy="130224"/>
            <a:chOff x="11430395" y="16072528"/>
            <a:chExt cx="193844" cy="296803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CABEFCE9-9104-5F91-CF23-EA2B30E40530}"/>
                </a:ext>
              </a:extLst>
            </p:cNvPr>
            <p:cNvSpPr/>
            <p:nvPr/>
          </p:nvSpPr>
          <p:spPr>
            <a:xfrm rot="15972128" flipH="1">
              <a:off x="11378915" y="16124008"/>
              <a:ext cx="296803" cy="19384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C85B0DCF-16EE-C397-5BBE-D9B98C09F9C3}"/>
                </a:ext>
              </a:extLst>
            </p:cNvPr>
            <p:cNvSpPr/>
            <p:nvPr/>
          </p:nvSpPr>
          <p:spPr>
            <a:xfrm>
              <a:off x="11455328" y="16118272"/>
              <a:ext cx="104775" cy="1243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06951DD9-23E7-CBA8-E87C-71A051063EA7}"/>
              </a:ext>
            </a:extLst>
          </p:cNvPr>
          <p:cNvGrpSpPr/>
          <p:nvPr/>
        </p:nvGrpSpPr>
        <p:grpSpPr>
          <a:xfrm rot="1864308">
            <a:off x="2795210" y="3445709"/>
            <a:ext cx="106879" cy="121665"/>
            <a:chOff x="11430395" y="16072528"/>
            <a:chExt cx="193844" cy="296803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3A6D9118-71E0-060E-4448-C7BFA455414F}"/>
                </a:ext>
              </a:extLst>
            </p:cNvPr>
            <p:cNvSpPr/>
            <p:nvPr/>
          </p:nvSpPr>
          <p:spPr>
            <a:xfrm rot="15972128" flipH="1">
              <a:off x="11378915" y="16124008"/>
              <a:ext cx="296803" cy="19384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472C739F-7F4E-6425-471C-717BB732B288}"/>
                </a:ext>
              </a:extLst>
            </p:cNvPr>
            <p:cNvSpPr/>
            <p:nvPr/>
          </p:nvSpPr>
          <p:spPr>
            <a:xfrm>
              <a:off x="11455328" y="16118272"/>
              <a:ext cx="104775" cy="1243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1A479B7E-EABB-E205-046A-E8222F4BB704}"/>
              </a:ext>
            </a:extLst>
          </p:cNvPr>
          <p:cNvGrpSpPr/>
          <p:nvPr/>
        </p:nvGrpSpPr>
        <p:grpSpPr>
          <a:xfrm rot="1864308">
            <a:off x="3022139" y="3293925"/>
            <a:ext cx="106879" cy="121665"/>
            <a:chOff x="11430395" y="16072528"/>
            <a:chExt cx="193844" cy="296803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F2A11743-4BA4-D51B-1339-73CC29F09DD5}"/>
                </a:ext>
              </a:extLst>
            </p:cNvPr>
            <p:cNvSpPr/>
            <p:nvPr/>
          </p:nvSpPr>
          <p:spPr>
            <a:xfrm rot="15972128" flipH="1">
              <a:off x="11378915" y="16124008"/>
              <a:ext cx="296803" cy="19384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DC97B62F-DF37-FCB5-6F7F-0020EA8E1684}"/>
                </a:ext>
              </a:extLst>
            </p:cNvPr>
            <p:cNvSpPr/>
            <p:nvPr/>
          </p:nvSpPr>
          <p:spPr>
            <a:xfrm>
              <a:off x="11455328" y="16118272"/>
              <a:ext cx="104775" cy="1243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D45340A1-6CA5-C496-70DF-821348863238}"/>
              </a:ext>
            </a:extLst>
          </p:cNvPr>
          <p:cNvGrpSpPr/>
          <p:nvPr/>
        </p:nvGrpSpPr>
        <p:grpSpPr>
          <a:xfrm rot="18102068">
            <a:off x="3049726" y="3462104"/>
            <a:ext cx="99855" cy="130224"/>
            <a:chOff x="11430395" y="16072528"/>
            <a:chExt cx="193844" cy="296803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EBEDE857-0A34-BA21-9377-FBF059E58EE2}"/>
                </a:ext>
              </a:extLst>
            </p:cNvPr>
            <p:cNvSpPr/>
            <p:nvPr/>
          </p:nvSpPr>
          <p:spPr>
            <a:xfrm rot="15972128" flipH="1">
              <a:off x="11378915" y="16124008"/>
              <a:ext cx="296803" cy="19384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856AFAE8-2C8F-E7EF-9097-BF555EC0D288}"/>
                </a:ext>
              </a:extLst>
            </p:cNvPr>
            <p:cNvSpPr/>
            <p:nvPr/>
          </p:nvSpPr>
          <p:spPr>
            <a:xfrm>
              <a:off x="11455328" y="16118272"/>
              <a:ext cx="104775" cy="1243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489DB1A-B189-5085-1B70-A6406A2C052F}"/>
              </a:ext>
            </a:extLst>
          </p:cNvPr>
          <p:cNvSpPr txBox="1"/>
          <p:nvPr/>
        </p:nvSpPr>
        <p:spPr>
          <a:xfrm>
            <a:off x="1984819" y="2458461"/>
            <a:ext cx="1887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Autologous</a:t>
            </a:r>
          </a:p>
          <a:p>
            <a:pPr algn="ctr"/>
            <a:r>
              <a:rPr lang="en-US" sz="1600" dirty="0"/>
              <a:t>expanded TILs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4ACA81-D980-0826-64A3-9D3B6120807D}"/>
              </a:ext>
            </a:extLst>
          </p:cNvPr>
          <p:cNvSpPr txBox="1"/>
          <p:nvPr/>
        </p:nvSpPr>
        <p:spPr>
          <a:xfrm>
            <a:off x="427237" y="1768115"/>
            <a:ext cx="33080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/>
              <a:t>Tumor infiltrated lymphocytes (</a:t>
            </a:r>
            <a:r>
              <a:rPr lang="en-US" sz="1600" i="1" dirty="0" err="1"/>
              <a:t>TILs</a:t>
            </a:r>
            <a:r>
              <a:rPr lang="en-US" sz="1600" i="1" dirty="0"/>
              <a:t>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B3BBAFF-3CF6-CCC8-5E9D-E64AFB1E652F}"/>
              </a:ext>
            </a:extLst>
          </p:cNvPr>
          <p:cNvSpPr txBox="1"/>
          <p:nvPr/>
        </p:nvSpPr>
        <p:spPr>
          <a:xfrm>
            <a:off x="467960" y="2532113"/>
            <a:ext cx="1207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Bulk tumor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8D61C0-C66A-D9F5-0CA3-FF3F1F7B69D9}"/>
              </a:ext>
            </a:extLst>
          </p:cNvPr>
          <p:cNvSpPr txBox="1"/>
          <p:nvPr/>
        </p:nvSpPr>
        <p:spPr>
          <a:xfrm>
            <a:off x="1757193" y="3051816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+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5D38023-D869-E020-A4C5-7F6369D435D1}"/>
              </a:ext>
            </a:extLst>
          </p:cNvPr>
          <p:cNvSpPr txBox="1"/>
          <p:nvPr/>
        </p:nvSpPr>
        <p:spPr>
          <a:xfrm>
            <a:off x="629343" y="3859573"/>
            <a:ext cx="1634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Do </a:t>
            </a:r>
            <a:r>
              <a:rPr lang="en-US" sz="1600" dirty="0" err="1"/>
              <a:t>TILs</a:t>
            </a:r>
            <a:r>
              <a:rPr lang="en-US" sz="1600" dirty="0"/>
              <a:t> induce anti-tumor cell activity?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21D3A1-4D63-1136-7253-96724F61F4BD}"/>
              </a:ext>
            </a:extLst>
          </p:cNvPr>
          <p:cNvSpPr txBox="1"/>
          <p:nvPr/>
        </p:nvSpPr>
        <p:spPr>
          <a:xfrm>
            <a:off x="4123799" y="1320736"/>
            <a:ext cx="35089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Adoptive Cell Therapies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B3F75C8-3DEB-A9E7-27F6-D7131E7692AA}"/>
              </a:ext>
            </a:extLst>
          </p:cNvPr>
          <p:cNvSpPr txBox="1"/>
          <p:nvPr/>
        </p:nvSpPr>
        <p:spPr>
          <a:xfrm>
            <a:off x="4198228" y="1841581"/>
            <a:ext cx="33293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/>
              <a:t>CAR-T cell candidate selection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1514E76-237F-FE89-2709-D7FACE0D6F32}"/>
              </a:ext>
            </a:extLst>
          </p:cNvPr>
          <p:cNvGrpSpPr/>
          <p:nvPr/>
        </p:nvGrpSpPr>
        <p:grpSpPr>
          <a:xfrm>
            <a:off x="5661193" y="4298395"/>
            <a:ext cx="169249" cy="219682"/>
            <a:chOff x="11108984" y="16038464"/>
            <a:chExt cx="306962" cy="535916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0A525094-D80D-97BC-88F8-A2C9777D7041}"/>
                </a:ext>
              </a:extLst>
            </p:cNvPr>
            <p:cNvSpPr/>
            <p:nvPr/>
          </p:nvSpPr>
          <p:spPr>
            <a:xfrm rot="19937022" flipV="1">
              <a:off x="11108984" y="16038464"/>
              <a:ext cx="306962" cy="535916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4C29226B-7CC1-6C78-EC3C-B098D882BEEF}"/>
                </a:ext>
              </a:extLst>
            </p:cNvPr>
            <p:cNvSpPr/>
            <p:nvPr/>
          </p:nvSpPr>
          <p:spPr>
            <a:xfrm>
              <a:off x="11203952" y="16307334"/>
              <a:ext cx="150145" cy="1667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CCB7805-EEAF-AD72-A348-5D7ED1EF01F8}"/>
              </a:ext>
            </a:extLst>
          </p:cNvPr>
          <p:cNvGrpSpPr/>
          <p:nvPr/>
        </p:nvGrpSpPr>
        <p:grpSpPr>
          <a:xfrm rot="1908390">
            <a:off x="5628522" y="3951373"/>
            <a:ext cx="169249" cy="219682"/>
            <a:chOff x="11312119" y="15568983"/>
            <a:chExt cx="306962" cy="535916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0352053F-EC27-6FD9-AE32-C914163F8FAC}"/>
                </a:ext>
              </a:extLst>
            </p:cNvPr>
            <p:cNvSpPr/>
            <p:nvPr/>
          </p:nvSpPr>
          <p:spPr>
            <a:xfrm rot="455058" flipV="1">
              <a:off x="11312119" y="15568983"/>
              <a:ext cx="306962" cy="535916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778459A5-0EFA-6EDA-1F08-B44181963C4E}"/>
                </a:ext>
              </a:extLst>
            </p:cNvPr>
            <p:cNvSpPr/>
            <p:nvPr/>
          </p:nvSpPr>
          <p:spPr>
            <a:xfrm>
              <a:off x="11380417" y="15637566"/>
              <a:ext cx="150145" cy="1667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E3E7C80-448A-F03B-779A-9422BF3FAF77}"/>
              </a:ext>
            </a:extLst>
          </p:cNvPr>
          <p:cNvGrpSpPr/>
          <p:nvPr/>
        </p:nvGrpSpPr>
        <p:grpSpPr>
          <a:xfrm>
            <a:off x="6107114" y="4238437"/>
            <a:ext cx="216255" cy="224374"/>
            <a:chOff x="10879932" y="15793470"/>
            <a:chExt cx="392216" cy="547364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822B7CB2-2FBE-AA81-D85F-14068A394A4B}"/>
                </a:ext>
              </a:extLst>
            </p:cNvPr>
            <p:cNvSpPr/>
            <p:nvPr/>
          </p:nvSpPr>
          <p:spPr>
            <a:xfrm rot="18561079" flipV="1">
              <a:off x="10802358" y="15871044"/>
              <a:ext cx="547364" cy="39221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30AD1AD8-B451-FC4F-8FCC-77A64BF4F40A}"/>
                </a:ext>
              </a:extLst>
            </p:cNvPr>
            <p:cNvSpPr/>
            <p:nvPr/>
          </p:nvSpPr>
          <p:spPr>
            <a:xfrm>
              <a:off x="11029665" y="15948697"/>
              <a:ext cx="176132" cy="17411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1423FF4-193F-B49D-F698-0EE6CC859ADA}"/>
              </a:ext>
            </a:extLst>
          </p:cNvPr>
          <p:cNvGrpSpPr/>
          <p:nvPr/>
        </p:nvGrpSpPr>
        <p:grpSpPr>
          <a:xfrm>
            <a:off x="5770802" y="4152789"/>
            <a:ext cx="254355" cy="190767"/>
            <a:chOff x="11405057" y="16150669"/>
            <a:chExt cx="461315" cy="465377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7320D33B-D136-9860-AE1E-7B18F995BAB3}"/>
                </a:ext>
              </a:extLst>
            </p:cNvPr>
            <p:cNvSpPr/>
            <p:nvPr/>
          </p:nvSpPr>
          <p:spPr>
            <a:xfrm rot="19937022" flipV="1">
              <a:off x="11405057" y="16150669"/>
              <a:ext cx="461315" cy="46537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1D80AC68-48D7-B472-1385-63555DE8C3DA}"/>
                </a:ext>
              </a:extLst>
            </p:cNvPr>
            <p:cNvSpPr/>
            <p:nvPr/>
          </p:nvSpPr>
          <p:spPr>
            <a:xfrm>
              <a:off x="11599940" y="16369554"/>
              <a:ext cx="176132" cy="17411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FC04135-D40B-2CD5-7531-91D93EF93A2C}"/>
              </a:ext>
            </a:extLst>
          </p:cNvPr>
          <p:cNvGrpSpPr/>
          <p:nvPr/>
        </p:nvGrpSpPr>
        <p:grpSpPr>
          <a:xfrm>
            <a:off x="6077726" y="3919434"/>
            <a:ext cx="254355" cy="190767"/>
            <a:chOff x="11629539" y="15707809"/>
            <a:chExt cx="461315" cy="465377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82EBB92B-777A-8A1F-31A8-DE2BB13AB3C9}"/>
                </a:ext>
              </a:extLst>
            </p:cNvPr>
            <p:cNvSpPr/>
            <p:nvPr/>
          </p:nvSpPr>
          <p:spPr>
            <a:xfrm rot="19937022" flipV="1">
              <a:off x="11629539" y="15707809"/>
              <a:ext cx="461315" cy="46537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D81C295C-25C3-CEEA-CD13-9F5FE440661E}"/>
                </a:ext>
              </a:extLst>
            </p:cNvPr>
            <p:cNvSpPr/>
            <p:nvPr/>
          </p:nvSpPr>
          <p:spPr>
            <a:xfrm>
              <a:off x="11671511" y="15820611"/>
              <a:ext cx="176132" cy="17411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EF9E6E3-0855-C1A6-C3A7-280EBD4A3098}"/>
              </a:ext>
            </a:extLst>
          </p:cNvPr>
          <p:cNvGrpSpPr/>
          <p:nvPr/>
        </p:nvGrpSpPr>
        <p:grpSpPr>
          <a:xfrm rot="11363113">
            <a:off x="6295289" y="4036215"/>
            <a:ext cx="121050" cy="192046"/>
            <a:chOff x="10517558" y="16066865"/>
            <a:chExt cx="219545" cy="468500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D774CE52-E729-B7D6-9BED-3DB0C94BD4D0}"/>
                </a:ext>
              </a:extLst>
            </p:cNvPr>
            <p:cNvSpPr/>
            <p:nvPr/>
          </p:nvSpPr>
          <p:spPr>
            <a:xfrm rot="13060160" flipV="1">
              <a:off x="10517558" y="16066865"/>
              <a:ext cx="219545" cy="4685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212A8BEE-0F8B-5D89-A937-73897F2378D3}"/>
                </a:ext>
              </a:extLst>
            </p:cNvPr>
            <p:cNvSpPr/>
            <p:nvPr/>
          </p:nvSpPr>
          <p:spPr>
            <a:xfrm>
              <a:off x="10586324" y="16166967"/>
              <a:ext cx="150145" cy="16679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74D997A-F8F4-DB83-6A4E-A6D62A8CDF12}"/>
              </a:ext>
            </a:extLst>
          </p:cNvPr>
          <p:cNvGrpSpPr/>
          <p:nvPr/>
        </p:nvGrpSpPr>
        <p:grpSpPr>
          <a:xfrm>
            <a:off x="4801233" y="3067464"/>
            <a:ext cx="106879" cy="121665"/>
            <a:chOff x="11430395" y="16072528"/>
            <a:chExt cx="193844" cy="296803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3BF23995-B003-5D48-76EE-4A2CA6B6B7E2}"/>
                </a:ext>
              </a:extLst>
            </p:cNvPr>
            <p:cNvSpPr/>
            <p:nvPr/>
          </p:nvSpPr>
          <p:spPr>
            <a:xfrm rot="15972128" flipH="1">
              <a:off x="11378915" y="16124008"/>
              <a:ext cx="296803" cy="19384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E1D1A023-6E00-E506-2241-A31E1F1E9196}"/>
                </a:ext>
              </a:extLst>
            </p:cNvPr>
            <p:cNvSpPr/>
            <p:nvPr/>
          </p:nvSpPr>
          <p:spPr>
            <a:xfrm>
              <a:off x="11455328" y="16118272"/>
              <a:ext cx="104775" cy="1243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1EB3EDF-8E9A-8922-580D-70A44C507A32}"/>
              </a:ext>
            </a:extLst>
          </p:cNvPr>
          <p:cNvGrpSpPr/>
          <p:nvPr/>
        </p:nvGrpSpPr>
        <p:grpSpPr>
          <a:xfrm rot="2935406">
            <a:off x="4593048" y="3165881"/>
            <a:ext cx="99855" cy="130224"/>
            <a:chOff x="11430395" y="16072528"/>
            <a:chExt cx="193844" cy="296803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F2FA1DA2-D535-7286-6E1A-49B301E675E2}"/>
                </a:ext>
              </a:extLst>
            </p:cNvPr>
            <p:cNvSpPr/>
            <p:nvPr/>
          </p:nvSpPr>
          <p:spPr>
            <a:xfrm rot="15972128" flipH="1">
              <a:off x="11378915" y="16124008"/>
              <a:ext cx="296803" cy="19384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B2500F23-2527-ACF0-F539-F8F52F8BB343}"/>
                </a:ext>
              </a:extLst>
            </p:cNvPr>
            <p:cNvSpPr/>
            <p:nvPr/>
          </p:nvSpPr>
          <p:spPr>
            <a:xfrm>
              <a:off x="11455328" y="16118272"/>
              <a:ext cx="104775" cy="1243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0BC6EB1-2AE5-DAA0-E6C4-5E07D8E43AAA}"/>
              </a:ext>
            </a:extLst>
          </p:cNvPr>
          <p:cNvGrpSpPr/>
          <p:nvPr/>
        </p:nvGrpSpPr>
        <p:grpSpPr>
          <a:xfrm rot="1864308">
            <a:off x="4815940" y="3266339"/>
            <a:ext cx="106879" cy="121665"/>
            <a:chOff x="11430395" y="16072528"/>
            <a:chExt cx="193844" cy="296803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E276556-6D4B-AA59-A97F-E420FD853933}"/>
                </a:ext>
              </a:extLst>
            </p:cNvPr>
            <p:cNvSpPr/>
            <p:nvPr/>
          </p:nvSpPr>
          <p:spPr>
            <a:xfrm rot="15972128" flipH="1">
              <a:off x="11378915" y="16124008"/>
              <a:ext cx="296803" cy="19384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83A0F79-D951-C941-5AA5-1234EF29D4FB}"/>
                </a:ext>
              </a:extLst>
            </p:cNvPr>
            <p:cNvSpPr/>
            <p:nvPr/>
          </p:nvSpPr>
          <p:spPr>
            <a:xfrm>
              <a:off x="11455328" y="16118272"/>
              <a:ext cx="104775" cy="1243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14E7E88-1AE0-C7E5-0776-99E008252EBE}"/>
              </a:ext>
            </a:extLst>
          </p:cNvPr>
          <p:cNvGrpSpPr/>
          <p:nvPr/>
        </p:nvGrpSpPr>
        <p:grpSpPr>
          <a:xfrm rot="1864308">
            <a:off x="5042869" y="3114555"/>
            <a:ext cx="106879" cy="121665"/>
            <a:chOff x="11430395" y="16072528"/>
            <a:chExt cx="193844" cy="296803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C1A4A7FE-87AF-1143-2C1A-5EC1DC775114}"/>
                </a:ext>
              </a:extLst>
            </p:cNvPr>
            <p:cNvSpPr/>
            <p:nvPr/>
          </p:nvSpPr>
          <p:spPr>
            <a:xfrm rot="15972128" flipH="1">
              <a:off x="11378915" y="16124008"/>
              <a:ext cx="296803" cy="19384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D1A28AA2-F6A3-D335-70B8-CA5210A1490F}"/>
                </a:ext>
              </a:extLst>
            </p:cNvPr>
            <p:cNvSpPr/>
            <p:nvPr/>
          </p:nvSpPr>
          <p:spPr>
            <a:xfrm>
              <a:off x="11455328" y="16118272"/>
              <a:ext cx="104775" cy="1243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E89D036-8EE2-3EE8-9CEB-F0E277B5EFE9}"/>
              </a:ext>
            </a:extLst>
          </p:cNvPr>
          <p:cNvGrpSpPr/>
          <p:nvPr/>
        </p:nvGrpSpPr>
        <p:grpSpPr>
          <a:xfrm rot="18102068">
            <a:off x="5070456" y="3282734"/>
            <a:ext cx="99855" cy="130224"/>
            <a:chOff x="11430395" y="16072528"/>
            <a:chExt cx="193844" cy="296803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D95024E2-A649-F2EF-0857-A8E23B580DE4}"/>
                </a:ext>
              </a:extLst>
            </p:cNvPr>
            <p:cNvSpPr/>
            <p:nvPr/>
          </p:nvSpPr>
          <p:spPr>
            <a:xfrm rot="15972128" flipH="1">
              <a:off x="11378915" y="16124008"/>
              <a:ext cx="296803" cy="19384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CF6B4E67-46A4-4112-DDF8-7067D4E6335B}"/>
                </a:ext>
              </a:extLst>
            </p:cNvPr>
            <p:cNvSpPr/>
            <p:nvPr/>
          </p:nvSpPr>
          <p:spPr>
            <a:xfrm>
              <a:off x="11455328" y="16118272"/>
              <a:ext cx="104775" cy="1243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AD78CE87-8737-0366-4B2B-A13E9F8ECC1D}"/>
              </a:ext>
            </a:extLst>
          </p:cNvPr>
          <p:cNvSpPr txBox="1"/>
          <p:nvPr/>
        </p:nvSpPr>
        <p:spPr>
          <a:xfrm>
            <a:off x="5762571" y="3264480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+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2B2562-3B30-A5EE-C805-3E20B0B293F9}"/>
              </a:ext>
            </a:extLst>
          </p:cNvPr>
          <p:cNvSpPr txBox="1"/>
          <p:nvPr/>
        </p:nvSpPr>
        <p:spPr>
          <a:xfrm>
            <a:off x="4254243" y="2376611"/>
            <a:ext cx="1346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CAR-T</a:t>
            </a:r>
          </a:p>
          <a:p>
            <a:pPr algn="ctr"/>
            <a:r>
              <a:rPr lang="en-US" sz="1600" dirty="0"/>
              <a:t>candidate #1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C9D1D4D-7AFC-A6FD-CE1B-1700A62EAAFB}"/>
              </a:ext>
            </a:extLst>
          </p:cNvPr>
          <p:cNvSpPr txBox="1"/>
          <p:nvPr/>
        </p:nvSpPr>
        <p:spPr>
          <a:xfrm>
            <a:off x="6093848" y="2367751"/>
            <a:ext cx="1346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CAR-T</a:t>
            </a:r>
          </a:p>
          <a:p>
            <a:pPr algn="ctr"/>
            <a:r>
              <a:rPr lang="en-US" sz="1600" dirty="0"/>
              <a:t>candidate #2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CE89A40-715B-05E4-9C0F-88102BC17B4D}"/>
              </a:ext>
            </a:extLst>
          </p:cNvPr>
          <p:cNvGrpSpPr/>
          <p:nvPr/>
        </p:nvGrpSpPr>
        <p:grpSpPr>
          <a:xfrm>
            <a:off x="6685227" y="3058603"/>
            <a:ext cx="106879" cy="121665"/>
            <a:chOff x="11430395" y="16072528"/>
            <a:chExt cx="193844" cy="296803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421BD20A-35F4-38AB-B1F9-99D4E9003F03}"/>
                </a:ext>
              </a:extLst>
            </p:cNvPr>
            <p:cNvSpPr/>
            <p:nvPr/>
          </p:nvSpPr>
          <p:spPr>
            <a:xfrm rot="15972128" flipH="1">
              <a:off x="11378915" y="16124008"/>
              <a:ext cx="296803" cy="19384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8690E589-4DFF-83A4-B814-85D9B878EDED}"/>
                </a:ext>
              </a:extLst>
            </p:cNvPr>
            <p:cNvSpPr/>
            <p:nvPr/>
          </p:nvSpPr>
          <p:spPr>
            <a:xfrm>
              <a:off x="11455328" y="16118272"/>
              <a:ext cx="104775" cy="1243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68F8386-B2C8-4F12-ADA0-9C8CC70A49F5}"/>
              </a:ext>
            </a:extLst>
          </p:cNvPr>
          <p:cNvGrpSpPr/>
          <p:nvPr/>
        </p:nvGrpSpPr>
        <p:grpSpPr>
          <a:xfrm rot="2935406">
            <a:off x="6477042" y="3157020"/>
            <a:ext cx="99855" cy="130224"/>
            <a:chOff x="11430395" y="16072528"/>
            <a:chExt cx="193844" cy="296803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F4A9F05-7AE4-D7D0-5CE7-E94FC8F46BA4}"/>
                </a:ext>
              </a:extLst>
            </p:cNvPr>
            <p:cNvSpPr/>
            <p:nvPr/>
          </p:nvSpPr>
          <p:spPr>
            <a:xfrm rot="15972128" flipH="1">
              <a:off x="11378915" y="16124008"/>
              <a:ext cx="296803" cy="19384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F309EBCA-5EDD-3125-8508-0E86C4C566BF}"/>
                </a:ext>
              </a:extLst>
            </p:cNvPr>
            <p:cNvSpPr/>
            <p:nvPr/>
          </p:nvSpPr>
          <p:spPr>
            <a:xfrm>
              <a:off x="11455328" y="16118272"/>
              <a:ext cx="104775" cy="1243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7810C59-0CD8-16A2-53A0-A09FAABEAF3D}"/>
              </a:ext>
            </a:extLst>
          </p:cNvPr>
          <p:cNvGrpSpPr/>
          <p:nvPr/>
        </p:nvGrpSpPr>
        <p:grpSpPr>
          <a:xfrm rot="1864308">
            <a:off x="6699934" y="3257478"/>
            <a:ext cx="106879" cy="121665"/>
            <a:chOff x="11430395" y="16072528"/>
            <a:chExt cx="193844" cy="296803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2CBB68B3-C5BE-B6C5-C339-105909EC9A50}"/>
                </a:ext>
              </a:extLst>
            </p:cNvPr>
            <p:cNvSpPr/>
            <p:nvPr/>
          </p:nvSpPr>
          <p:spPr>
            <a:xfrm rot="15972128" flipH="1">
              <a:off x="11378915" y="16124008"/>
              <a:ext cx="296803" cy="19384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57D144D-D488-6442-6CE5-41CB6890A941}"/>
                </a:ext>
              </a:extLst>
            </p:cNvPr>
            <p:cNvSpPr/>
            <p:nvPr/>
          </p:nvSpPr>
          <p:spPr>
            <a:xfrm>
              <a:off x="11455328" y="16118272"/>
              <a:ext cx="104775" cy="1243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9017E89-53DF-130A-E41D-3351113E8E60}"/>
              </a:ext>
            </a:extLst>
          </p:cNvPr>
          <p:cNvGrpSpPr/>
          <p:nvPr/>
        </p:nvGrpSpPr>
        <p:grpSpPr>
          <a:xfrm rot="1864308">
            <a:off x="6926863" y="3105694"/>
            <a:ext cx="106879" cy="121665"/>
            <a:chOff x="11430395" y="16072528"/>
            <a:chExt cx="193844" cy="296803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5FC6BB1-2106-7543-CD29-7E3F37FBB24A}"/>
                </a:ext>
              </a:extLst>
            </p:cNvPr>
            <p:cNvSpPr/>
            <p:nvPr/>
          </p:nvSpPr>
          <p:spPr>
            <a:xfrm rot="15972128" flipH="1">
              <a:off x="11378915" y="16124008"/>
              <a:ext cx="296803" cy="19384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7D189FD0-0720-50FD-F571-067E670F3C42}"/>
                </a:ext>
              </a:extLst>
            </p:cNvPr>
            <p:cNvSpPr/>
            <p:nvPr/>
          </p:nvSpPr>
          <p:spPr>
            <a:xfrm>
              <a:off x="11455328" y="16118272"/>
              <a:ext cx="104775" cy="1243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695145A-68BC-6C82-3B16-CEF3A5B9F36D}"/>
              </a:ext>
            </a:extLst>
          </p:cNvPr>
          <p:cNvGrpSpPr/>
          <p:nvPr/>
        </p:nvGrpSpPr>
        <p:grpSpPr>
          <a:xfrm rot="18102068">
            <a:off x="6954450" y="3273873"/>
            <a:ext cx="99855" cy="130224"/>
            <a:chOff x="11430395" y="16072528"/>
            <a:chExt cx="193844" cy="296803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B5BAF64-2C96-7B0C-3D62-3F08167E54B3}"/>
                </a:ext>
              </a:extLst>
            </p:cNvPr>
            <p:cNvSpPr/>
            <p:nvPr/>
          </p:nvSpPr>
          <p:spPr>
            <a:xfrm rot="15972128" flipH="1">
              <a:off x="11378915" y="16124008"/>
              <a:ext cx="296803" cy="19384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 dirty="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8FCEEFE6-7A52-1CB1-DA29-93E32F672AFC}"/>
                </a:ext>
              </a:extLst>
            </p:cNvPr>
            <p:cNvSpPr/>
            <p:nvPr/>
          </p:nvSpPr>
          <p:spPr>
            <a:xfrm>
              <a:off x="11455328" y="16118272"/>
              <a:ext cx="104775" cy="12433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3FCD3F9F-F53C-B2A9-C8BC-984DC5E360E1}"/>
              </a:ext>
            </a:extLst>
          </p:cNvPr>
          <p:cNvSpPr txBox="1"/>
          <p:nvPr/>
        </p:nvSpPr>
        <p:spPr>
          <a:xfrm>
            <a:off x="1123946" y="5001623"/>
            <a:ext cx="1997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Persistence?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8B8E7FB-58B9-8CBB-6E96-352B697398CC}"/>
              </a:ext>
            </a:extLst>
          </p:cNvPr>
          <p:cNvSpPr txBox="1"/>
          <p:nvPr/>
        </p:nvSpPr>
        <p:spPr>
          <a:xfrm>
            <a:off x="284877" y="5351078"/>
            <a:ext cx="3407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Increased tumor burden assay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Repetitive antigen exposure assay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E0A1664-B2D5-5A18-A732-720CA5CB7B87}"/>
              </a:ext>
            </a:extLst>
          </p:cNvPr>
          <p:cNvSpPr txBox="1"/>
          <p:nvPr/>
        </p:nvSpPr>
        <p:spPr>
          <a:xfrm>
            <a:off x="4318362" y="4784354"/>
            <a:ext cx="29844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Screen different CAR-T cell products to select the most </a:t>
            </a:r>
            <a:r>
              <a:rPr lang="en-US" sz="1600" u="sng" dirty="0"/>
              <a:t>cytotoxic</a:t>
            </a:r>
            <a:r>
              <a:rPr lang="en-US" sz="1600" dirty="0"/>
              <a:t> and </a:t>
            </a:r>
            <a:r>
              <a:rPr lang="en-US" sz="1600" u="sng" dirty="0"/>
              <a:t>persistent </a:t>
            </a:r>
            <a:r>
              <a:rPr lang="en-US" sz="1600" dirty="0"/>
              <a:t>in a patient-specific manner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FFFD839-4165-F21C-3721-BE2D155F113A}"/>
              </a:ext>
            </a:extLst>
          </p:cNvPr>
          <p:cNvSpPr txBox="1"/>
          <p:nvPr/>
        </p:nvSpPr>
        <p:spPr>
          <a:xfrm>
            <a:off x="4133920" y="4005513"/>
            <a:ext cx="1207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Bulk tumor</a:t>
            </a:r>
          </a:p>
        </p:txBody>
      </p:sp>
      <p:pic>
        <p:nvPicPr>
          <p:cNvPr id="317" name="Picture 316">
            <a:extLst>
              <a:ext uri="{FF2B5EF4-FFF2-40B4-BE49-F238E27FC236}">
                <a16:creationId xmlns:a16="http://schemas.microsoft.com/office/drawing/2014/main" id="{5265A843-21EE-1DA5-E7D4-8AD47BF034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075"/>
          <a:stretch/>
        </p:blipFill>
        <p:spPr>
          <a:xfrm>
            <a:off x="8469833" y="4154213"/>
            <a:ext cx="3092824" cy="2438667"/>
          </a:xfrm>
          <a:prstGeom prst="rect">
            <a:avLst/>
          </a:prstGeom>
        </p:spPr>
      </p:pic>
      <p:pic>
        <p:nvPicPr>
          <p:cNvPr id="318" name="Picture 317">
            <a:extLst>
              <a:ext uri="{FF2B5EF4-FFF2-40B4-BE49-F238E27FC236}">
                <a16:creationId xmlns:a16="http://schemas.microsoft.com/office/drawing/2014/main" id="{67A49FFF-ABD4-E618-D40D-B21B410D8F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631"/>
          <a:stretch/>
        </p:blipFill>
        <p:spPr>
          <a:xfrm>
            <a:off x="8446319" y="1629275"/>
            <a:ext cx="3092824" cy="2410927"/>
          </a:xfrm>
          <a:prstGeom prst="rect">
            <a:avLst/>
          </a:prstGeom>
        </p:spPr>
      </p:pic>
      <p:cxnSp>
        <p:nvCxnSpPr>
          <p:cNvPr id="319" name="Straight Connector 318">
            <a:extLst>
              <a:ext uri="{FF2B5EF4-FFF2-40B4-BE49-F238E27FC236}">
                <a16:creationId xmlns:a16="http://schemas.microsoft.com/office/drawing/2014/main" id="{18B861D0-0A4E-47AB-5C1C-2B197AA47FC5}"/>
              </a:ext>
            </a:extLst>
          </p:cNvPr>
          <p:cNvCxnSpPr/>
          <p:nvPr/>
        </p:nvCxnSpPr>
        <p:spPr>
          <a:xfrm>
            <a:off x="8095488" y="2003341"/>
            <a:ext cx="0" cy="37124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0" name="TextBox 319">
            <a:extLst>
              <a:ext uri="{FF2B5EF4-FFF2-40B4-BE49-F238E27FC236}">
                <a16:creationId xmlns:a16="http://schemas.microsoft.com/office/drawing/2014/main" id="{5DFDA332-C2EE-20A4-722E-B636E51E2081}"/>
              </a:ext>
            </a:extLst>
          </p:cNvPr>
          <p:cNvSpPr txBox="1"/>
          <p:nvPr/>
        </p:nvSpPr>
        <p:spPr>
          <a:xfrm>
            <a:off x="8095488" y="1111747"/>
            <a:ext cx="3849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Dose Dependent Tumor Cell Death</a:t>
            </a:r>
          </a:p>
        </p:txBody>
      </p:sp>
    </p:spTree>
    <p:extLst>
      <p:ext uri="{BB962C8B-B14F-4D97-AF65-F5344CB8AC3E}">
        <p14:creationId xmlns:p14="http://schemas.microsoft.com/office/powerpoint/2010/main" val="14672166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0F5439-43E0-441C-A83A-697E11D9E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EF996-19F9-4E73-B644-8C32887F2C9D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1C1B5F8-71E5-4D71-9BA7-545F7DDC5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40" y="279596"/>
            <a:ext cx="8423701" cy="454025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KIYA-PREDICT™ platform offers utility </a:t>
            </a:r>
            <a:r>
              <a:rPr lang="en-US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along the drug </a:t>
            </a:r>
            <a:r>
              <a:rPr lang="en-US" sz="28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discovery process</a:t>
            </a:r>
            <a:endParaRPr lang="en-IN" sz="28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1F46338-AD39-422A-B956-383A6136D038}"/>
              </a:ext>
            </a:extLst>
          </p:cNvPr>
          <p:cNvGrpSpPr/>
          <p:nvPr/>
        </p:nvGrpSpPr>
        <p:grpSpPr>
          <a:xfrm>
            <a:off x="186688" y="1239652"/>
            <a:ext cx="11707400" cy="1545912"/>
            <a:chOff x="1926736" y="3259412"/>
            <a:chExt cx="9536807" cy="1576540"/>
          </a:xfr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10800000" scaled="1"/>
            <a:tileRect/>
          </a:gradFill>
        </p:grpSpPr>
        <p:sp>
          <p:nvSpPr>
            <p:cNvPr id="5" name="Freeform 14">
              <a:extLst>
                <a:ext uri="{FF2B5EF4-FFF2-40B4-BE49-F238E27FC236}">
                  <a16:creationId xmlns:a16="http://schemas.microsoft.com/office/drawing/2014/main" id="{C8436066-78DA-4C28-97EC-8DA363BC1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6736" y="3259412"/>
              <a:ext cx="1920387" cy="1576540"/>
            </a:xfrm>
            <a:custGeom>
              <a:avLst/>
              <a:gdLst>
                <a:gd name="T0" fmla="*/ 1058 w 1209"/>
                <a:gd name="T1" fmla="*/ 0 h 919"/>
                <a:gd name="T2" fmla="*/ 0 w 1209"/>
                <a:gd name="T3" fmla="*/ 0 h 919"/>
                <a:gd name="T4" fmla="*/ 0 w 1209"/>
                <a:gd name="T5" fmla="*/ 919 h 919"/>
                <a:gd name="T6" fmla="*/ 1038 w 1209"/>
                <a:gd name="T7" fmla="*/ 919 h 919"/>
                <a:gd name="T8" fmla="*/ 1209 w 1209"/>
                <a:gd name="T9" fmla="*/ 449 h 919"/>
                <a:gd name="T10" fmla="*/ 1058 w 1209"/>
                <a:gd name="T11" fmla="*/ 0 h 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9" h="919">
                  <a:moveTo>
                    <a:pt x="1058" y="0"/>
                  </a:moveTo>
                  <a:lnTo>
                    <a:pt x="0" y="0"/>
                  </a:lnTo>
                  <a:lnTo>
                    <a:pt x="0" y="919"/>
                  </a:lnTo>
                  <a:lnTo>
                    <a:pt x="1038" y="919"/>
                  </a:lnTo>
                  <a:lnTo>
                    <a:pt x="1209" y="449"/>
                  </a:lnTo>
                  <a:lnTo>
                    <a:pt x="105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71CC80C5-FDC5-4C63-AE07-607B05368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4275" y="3259412"/>
              <a:ext cx="2033164" cy="1576540"/>
            </a:xfrm>
            <a:custGeom>
              <a:avLst/>
              <a:gdLst>
                <a:gd name="T0" fmla="*/ 1127 w 1280"/>
                <a:gd name="T1" fmla="*/ 0 h 919"/>
                <a:gd name="T2" fmla="*/ 18 w 1280"/>
                <a:gd name="T3" fmla="*/ 0 h 919"/>
                <a:gd name="T4" fmla="*/ 170 w 1280"/>
                <a:gd name="T5" fmla="*/ 451 h 919"/>
                <a:gd name="T6" fmla="*/ 0 w 1280"/>
                <a:gd name="T7" fmla="*/ 919 h 919"/>
                <a:gd name="T8" fmla="*/ 1109 w 1280"/>
                <a:gd name="T9" fmla="*/ 919 h 919"/>
                <a:gd name="T10" fmla="*/ 1280 w 1280"/>
                <a:gd name="T11" fmla="*/ 449 h 919"/>
                <a:gd name="T12" fmla="*/ 1127 w 1280"/>
                <a:gd name="T13" fmla="*/ 0 h 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80" h="919">
                  <a:moveTo>
                    <a:pt x="1127" y="0"/>
                  </a:moveTo>
                  <a:lnTo>
                    <a:pt x="18" y="0"/>
                  </a:lnTo>
                  <a:lnTo>
                    <a:pt x="170" y="451"/>
                  </a:lnTo>
                  <a:lnTo>
                    <a:pt x="0" y="919"/>
                  </a:lnTo>
                  <a:lnTo>
                    <a:pt x="1109" y="919"/>
                  </a:lnTo>
                  <a:lnTo>
                    <a:pt x="1280" y="449"/>
                  </a:lnTo>
                  <a:lnTo>
                    <a:pt x="112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" name="Freeform 16">
              <a:extLst>
                <a:ext uri="{FF2B5EF4-FFF2-40B4-BE49-F238E27FC236}">
                  <a16:creationId xmlns:a16="http://schemas.microsoft.com/office/drawing/2014/main" id="{E1EAA5FC-4B85-42B1-8062-4AE2EE801A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1732" y="3259412"/>
              <a:ext cx="2055401" cy="1576540"/>
            </a:xfrm>
            <a:custGeom>
              <a:avLst/>
              <a:gdLst>
                <a:gd name="T0" fmla="*/ 1143 w 1294"/>
                <a:gd name="T1" fmla="*/ 0 h 919"/>
                <a:gd name="T2" fmla="*/ 19 w 1294"/>
                <a:gd name="T3" fmla="*/ 0 h 919"/>
                <a:gd name="T4" fmla="*/ 171 w 1294"/>
                <a:gd name="T5" fmla="*/ 451 h 919"/>
                <a:gd name="T6" fmla="*/ 0 w 1294"/>
                <a:gd name="T7" fmla="*/ 919 h 919"/>
                <a:gd name="T8" fmla="*/ 1123 w 1294"/>
                <a:gd name="T9" fmla="*/ 919 h 919"/>
                <a:gd name="T10" fmla="*/ 1294 w 1294"/>
                <a:gd name="T11" fmla="*/ 449 h 919"/>
                <a:gd name="T12" fmla="*/ 1143 w 1294"/>
                <a:gd name="T13" fmla="*/ 0 h 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4" h="919">
                  <a:moveTo>
                    <a:pt x="1143" y="0"/>
                  </a:moveTo>
                  <a:lnTo>
                    <a:pt x="19" y="0"/>
                  </a:lnTo>
                  <a:lnTo>
                    <a:pt x="171" y="451"/>
                  </a:lnTo>
                  <a:lnTo>
                    <a:pt x="0" y="919"/>
                  </a:lnTo>
                  <a:lnTo>
                    <a:pt x="1123" y="919"/>
                  </a:lnTo>
                  <a:lnTo>
                    <a:pt x="1294" y="449"/>
                  </a:lnTo>
                  <a:lnTo>
                    <a:pt x="114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85E8B495-D1D7-4ED8-A076-9034B0A4C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9114285" y="3259412"/>
              <a:ext cx="2349258" cy="1576540"/>
            </a:xfrm>
            <a:custGeom>
              <a:avLst/>
              <a:gdLst>
                <a:gd name="T0" fmla="*/ 19 w 1479"/>
                <a:gd name="T1" fmla="*/ 0 h 919"/>
                <a:gd name="T2" fmla="*/ 171 w 1479"/>
                <a:gd name="T3" fmla="*/ 451 h 919"/>
                <a:gd name="T4" fmla="*/ 167 w 1479"/>
                <a:gd name="T5" fmla="*/ 456 h 919"/>
                <a:gd name="T6" fmla="*/ 0 w 1479"/>
                <a:gd name="T7" fmla="*/ 919 h 919"/>
                <a:gd name="T8" fmla="*/ 1479 w 1479"/>
                <a:gd name="T9" fmla="*/ 919 h 919"/>
                <a:gd name="T10" fmla="*/ 1479 w 1479"/>
                <a:gd name="T11" fmla="*/ 0 h 919"/>
                <a:gd name="T12" fmla="*/ 19 w 1479"/>
                <a:gd name="T13" fmla="*/ 0 h 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79" h="919">
                  <a:moveTo>
                    <a:pt x="19" y="0"/>
                  </a:moveTo>
                  <a:lnTo>
                    <a:pt x="171" y="451"/>
                  </a:lnTo>
                  <a:lnTo>
                    <a:pt x="167" y="456"/>
                  </a:lnTo>
                  <a:lnTo>
                    <a:pt x="0" y="919"/>
                  </a:lnTo>
                  <a:lnTo>
                    <a:pt x="1479" y="919"/>
                  </a:lnTo>
                  <a:lnTo>
                    <a:pt x="1479" y="0"/>
                  </a:lnTo>
                  <a:lnTo>
                    <a:pt x="1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Freeform 18">
              <a:extLst>
                <a:ext uri="{FF2B5EF4-FFF2-40B4-BE49-F238E27FC236}">
                  <a16:creationId xmlns:a16="http://schemas.microsoft.com/office/drawing/2014/main" id="{C3BF5122-9018-431C-9609-7284E101B4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592" y="3259412"/>
              <a:ext cx="2029986" cy="1576540"/>
            </a:xfrm>
            <a:custGeom>
              <a:avLst/>
              <a:gdLst>
                <a:gd name="T0" fmla="*/ 1126 w 1278"/>
                <a:gd name="T1" fmla="*/ 0 h 919"/>
                <a:gd name="T2" fmla="*/ 18 w 1278"/>
                <a:gd name="T3" fmla="*/ 0 h 919"/>
                <a:gd name="T4" fmla="*/ 169 w 1278"/>
                <a:gd name="T5" fmla="*/ 451 h 919"/>
                <a:gd name="T6" fmla="*/ 0 w 1278"/>
                <a:gd name="T7" fmla="*/ 919 h 919"/>
                <a:gd name="T8" fmla="*/ 1108 w 1278"/>
                <a:gd name="T9" fmla="*/ 919 h 919"/>
                <a:gd name="T10" fmla="*/ 1278 w 1278"/>
                <a:gd name="T11" fmla="*/ 449 h 919"/>
                <a:gd name="T12" fmla="*/ 1126 w 1278"/>
                <a:gd name="T13" fmla="*/ 0 h 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8" h="919">
                  <a:moveTo>
                    <a:pt x="1126" y="0"/>
                  </a:moveTo>
                  <a:lnTo>
                    <a:pt x="18" y="0"/>
                  </a:lnTo>
                  <a:lnTo>
                    <a:pt x="169" y="451"/>
                  </a:lnTo>
                  <a:lnTo>
                    <a:pt x="0" y="919"/>
                  </a:lnTo>
                  <a:lnTo>
                    <a:pt x="1108" y="919"/>
                  </a:lnTo>
                  <a:lnTo>
                    <a:pt x="1278" y="449"/>
                  </a:lnTo>
                  <a:lnTo>
                    <a:pt x="112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2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4A812DA-C4AF-437F-83CE-C54E276B1497}"/>
              </a:ext>
            </a:extLst>
          </p:cNvPr>
          <p:cNvSpPr txBox="1"/>
          <p:nvPr/>
        </p:nvSpPr>
        <p:spPr>
          <a:xfrm>
            <a:off x="497479" y="1802889"/>
            <a:ext cx="1689251" cy="461665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defRPr/>
            </a:pPr>
            <a:r>
              <a:rPr lang="en-US" sz="2400" b="1" kern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Discovery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BEFB8D-4C2A-48AB-8351-7836B913C834}"/>
              </a:ext>
            </a:extLst>
          </p:cNvPr>
          <p:cNvSpPr txBox="1"/>
          <p:nvPr/>
        </p:nvSpPr>
        <p:spPr>
          <a:xfrm>
            <a:off x="2736429" y="1413767"/>
            <a:ext cx="1689251" cy="1200329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defRPr/>
            </a:pPr>
            <a:r>
              <a:rPr lang="en-US" sz="2400" b="1" kern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Target Validation / Lead-Op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10DE91-275F-4E63-848D-3FD99B0C3E4A}"/>
              </a:ext>
            </a:extLst>
          </p:cNvPr>
          <p:cNvSpPr txBox="1"/>
          <p:nvPr/>
        </p:nvSpPr>
        <p:spPr>
          <a:xfrm>
            <a:off x="4970631" y="1615219"/>
            <a:ext cx="1689251" cy="830997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defRPr/>
            </a:pPr>
            <a:r>
              <a:rPr lang="en-US" sz="2400" b="1" kern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Candidate Selection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056A50-0EE4-4FAB-92DA-7D65DD336B2F}"/>
              </a:ext>
            </a:extLst>
          </p:cNvPr>
          <p:cNvSpPr txBox="1"/>
          <p:nvPr/>
        </p:nvSpPr>
        <p:spPr>
          <a:xfrm>
            <a:off x="7144492" y="1598435"/>
            <a:ext cx="1905743" cy="830997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defRPr/>
            </a:pPr>
            <a:r>
              <a:rPr lang="en-US" sz="2400" b="1" kern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Preclinical Development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C84650-E280-4A37-8AB7-66FABAA7E392}"/>
              </a:ext>
            </a:extLst>
          </p:cNvPr>
          <p:cNvSpPr txBox="1"/>
          <p:nvPr/>
        </p:nvSpPr>
        <p:spPr>
          <a:xfrm>
            <a:off x="9607485" y="1588389"/>
            <a:ext cx="1689251" cy="830997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>
              <a:defRPr/>
            </a:pPr>
            <a:r>
              <a:rPr lang="en-US" sz="2400" b="1" kern="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Open Sans" panose="020B0606030504020204" pitchFamily="34" charset="0"/>
              </a:rPr>
              <a:t>Clinical Validation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837A6A-347E-4DF0-80C5-08FC43A69670}"/>
              </a:ext>
            </a:extLst>
          </p:cNvPr>
          <p:cNvSpPr txBox="1"/>
          <p:nvPr/>
        </p:nvSpPr>
        <p:spPr>
          <a:xfrm>
            <a:off x="211916" y="2811042"/>
            <a:ext cx="2070950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Target analysis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Cell / component analysis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Whole tumor analysis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2D / 3D cell profile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9F07F0-BD19-4373-9A04-8DA9720F350B}"/>
              </a:ext>
            </a:extLst>
          </p:cNvPr>
          <p:cNvSpPr txBox="1"/>
          <p:nvPr/>
        </p:nvSpPr>
        <p:spPr>
          <a:xfrm>
            <a:off x="2483061" y="2811042"/>
            <a:ext cx="1907712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3D spheroid screen with multiple drugs and customized readouts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Combination studies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Target confirmation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5962EC-A4A4-4881-A61E-1D41D9D90C48}"/>
              </a:ext>
            </a:extLst>
          </p:cNvPr>
          <p:cNvSpPr txBox="1"/>
          <p:nvPr/>
        </p:nvSpPr>
        <p:spPr>
          <a:xfrm>
            <a:off x="4664694" y="2811042"/>
            <a:ext cx="2233725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Indication specific drug efficacy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Routine efficacy screening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Cell type validation / ex vivo microtumor analysis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2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13EE15-465D-472D-AF6F-CF5EEDF9567D}"/>
              </a:ext>
            </a:extLst>
          </p:cNvPr>
          <p:cNvSpPr txBox="1"/>
          <p:nvPr/>
        </p:nvSpPr>
        <p:spPr>
          <a:xfrm>
            <a:off x="7009504" y="2811042"/>
            <a:ext cx="2233724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 vivo model selection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Efficacy readout on a translationally accurate model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Triage final candidates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79075C-0521-4C78-B491-3403EB7A2031}"/>
              </a:ext>
            </a:extLst>
          </p:cNvPr>
          <p:cNvSpPr txBox="1"/>
          <p:nvPr/>
        </p:nvSpPr>
        <p:spPr>
          <a:xfrm>
            <a:off x="9354312" y="2811042"/>
            <a:ext cx="2539776" cy="33855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Companion diagnostics during trials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Phenotypic response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Patient selection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Trials response outcomes</a:t>
            </a:r>
          </a:p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Generation of ex vivo human models for future studies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2F7A72D-AB5E-44FD-91C5-4FF102855FEA}"/>
              </a:ext>
            </a:extLst>
          </p:cNvPr>
          <p:cNvSpPr/>
          <p:nvPr/>
        </p:nvSpPr>
        <p:spPr>
          <a:xfrm>
            <a:off x="8584441" y="919971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228600" indent="-228600" algn="ctr">
              <a:buFont typeface="Arial" pitchFamily="34" charset="0"/>
              <a:buChar char="•"/>
            </a:pPr>
            <a:endParaRPr lang="en-US" sz="14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7282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59F6EA-3DCC-6629-F2B5-21D869DB137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-141872"/>
            <a:ext cx="12263120" cy="699987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00359BB-C602-DE9B-2B27-23C6184AFC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51" b="7084"/>
          <a:stretch/>
        </p:blipFill>
        <p:spPr>
          <a:xfrm>
            <a:off x="1190712" y="3091602"/>
            <a:ext cx="6897424" cy="3073126"/>
          </a:xfrm>
          <a:prstGeom prst="rect">
            <a:avLst/>
          </a:prstGeom>
        </p:spPr>
      </p:pic>
      <p:pic>
        <p:nvPicPr>
          <p:cNvPr id="10" name="Picture 9" descr="A picture containing dish&#10;&#10;Description automatically generated">
            <a:extLst>
              <a:ext uri="{FF2B5EF4-FFF2-40B4-BE49-F238E27FC236}">
                <a16:creationId xmlns:a16="http://schemas.microsoft.com/office/drawing/2014/main" id="{A8AC3288-ABED-B4DC-63B4-84562FE867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9" t="1480" r="12812" b="6770"/>
          <a:stretch/>
        </p:blipFill>
        <p:spPr>
          <a:xfrm rot="5400000">
            <a:off x="7753720" y="3484833"/>
            <a:ext cx="2776686" cy="2862482"/>
          </a:xfrm>
          <a:prstGeom prst="rect">
            <a:avLst/>
          </a:prstGeom>
        </p:spPr>
      </p:pic>
      <p:pic>
        <p:nvPicPr>
          <p:cNvPr id="11" name="Picture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49DC92D-D72C-4C95-9326-F93608E7D5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960" y="1307612"/>
            <a:ext cx="3535637" cy="23598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403A787-78B2-F6D5-F8EF-6F6DC7A44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235" y="1520858"/>
            <a:ext cx="7463725" cy="785522"/>
          </a:xfrm>
        </p:spPr>
        <p:txBody>
          <a:bodyPr>
            <a:normAutofit/>
          </a:bodyPr>
          <a:lstStyle/>
          <a:p>
            <a:r>
              <a:rPr lang="en-US" sz="4000" dirty="0"/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85296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0F5439-43E0-441C-A83A-697E11D9E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EF996-19F9-4E73-B644-8C32887F2C9D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9BE9A95-2B3B-4771-9759-37203A702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" y="290830"/>
            <a:ext cx="8389729" cy="429768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KIYA-PREDICT™ multiple assay platforms for solid tumors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CA09F8-EEB7-48F6-946B-8DF953FA381D}"/>
              </a:ext>
            </a:extLst>
          </p:cNvPr>
          <p:cNvSpPr txBox="1"/>
          <p:nvPr/>
        </p:nvSpPr>
        <p:spPr>
          <a:xfrm>
            <a:off x="406508" y="1025231"/>
            <a:ext cx="3961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Inputs : </a:t>
            </a: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lang="en-US" b="1" u="sng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Calibri" panose="020F0502020204030204"/>
              </a:rPr>
              <a:t>resh</a:t>
            </a:r>
            <a:r>
              <a:rPr lang="en-US" b="1" u="sng" dirty="0">
                <a:solidFill>
                  <a:schemeClr val="tx1">
                    <a:lumMod val="20000"/>
                    <a:lumOff val="80000"/>
                  </a:schemeClr>
                </a:solidFill>
                <a:latin typeface="Calibri" panose="020F0502020204030204"/>
              </a:rPr>
              <a:t> / Frozen Primary Human T</a:t>
            </a: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issue, PDX, </a:t>
            </a: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Cell Lines, </a:t>
            </a: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Organoids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27E2CF0-2EF1-57B2-D454-AB202695DF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251" r="51422"/>
          <a:stretch/>
        </p:blipFill>
        <p:spPr>
          <a:xfrm>
            <a:off x="995946" y="2438590"/>
            <a:ext cx="3371923" cy="27732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50C4C9-1395-5ED8-EC5B-3616116AB7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31" b="18894"/>
          <a:stretch/>
        </p:blipFill>
        <p:spPr bwMode="auto">
          <a:xfrm>
            <a:off x="7441497" y="3953239"/>
            <a:ext cx="2578608" cy="23192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664DEF2C-78CE-AC9F-2134-514B73862CEA}"/>
              </a:ext>
            </a:extLst>
          </p:cNvPr>
          <p:cNvSpPr/>
          <p:nvPr/>
        </p:nvSpPr>
        <p:spPr>
          <a:xfrm>
            <a:off x="4676775" y="3616119"/>
            <a:ext cx="1419225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0DF3CBB6-5835-7279-6F7D-9258A982EB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2" t="7667" r="7287" b="3564"/>
          <a:stretch/>
        </p:blipFill>
        <p:spPr>
          <a:xfrm>
            <a:off x="7438830" y="1490533"/>
            <a:ext cx="2581275" cy="2328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5524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0F5439-43E0-441C-A83A-697E11D9E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EF996-19F9-4E73-B644-8C32887F2C9D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9BE9A95-2B3B-4771-9759-37203A702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" y="290830"/>
            <a:ext cx="8389729" cy="429768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KIYA-PREDICT™ multiple assay platforms for solid tumors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CA09F8-EEB7-48F6-946B-8DF953FA381D}"/>
              </a:ext>
            </a:extLst>
          </p:cNvPr>
          <p:cNvSpPr txBox="1"/>
          <p:nvPr/>
        </p:nvSpPr>
        <p:spPr>
          <a:xfrm>
            <a:off x="406508" y="1025231"/>
            <a:ext cx="3961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Inputs </a:t>
            </a: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F</a:t>
            </a:r>
            <a:r>
              <a:rPr lang="en-US" b="1" u="sng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Calibri" panose="020F0502020204030204"/>
              </a:rPr>
              <a:t>resh</a:t>
            </a:r>
            <a:r>
              <a:rPr lang="en-US" b="1" u="sng" dirty="0">
                <a:solidFill>
                  <a:schemeClr val="tx1">
                    <a:lumMod val="20000"/>
                    <a:lumOff val="80000"/>
                  </a:schemeClr>
                </a:solidFill>
                <a:latin typeface="Calibri" panose="020F0502020204030204"/>
              </a:rPr>
              <a:t> / Frozen Primary Human T</a:t>
            </a: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issue, PDX, </a:t>
            </a: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Cell Lines, Organoids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7EE49B-EE6A-D57E-B479-3934D8F7D7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303" t="61251"/>
          <a:stretch/>
        </p:blipFill>
        <p:spPr>
          <a:xfrm>
            <a:off x="288673" y="1962568"/>
            <a:ext cx="3475278" cy="273880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6232CBD-A075-88EB-E1DD-BFD3B8E9A1C4}"/>
              </a:ext>
            </a:extLst>
          </p:cNvPr>
          <p:cNvGrpSpPr/>
          <p:nvPr/>
        </p:nvGrpSpPr>
        <p:grpSpPr>
          <a:xfrm>
            <a:off x="4316784" y="1555106"/>
            <a:ext cx="4102497" cy="4605922"/>
            <a:chOff x="6656401" y="1254167"/>
            <a:chExt cx="4102497" cy="460592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DE5A7BE-00AD-D490-CB06-58A7FD09C2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5199" t="1599" r="29196" b="79965"/>
            <a:stretch/>
          </p:blipFill>
          <p:spPr>
            <a:xfrm>
              <a:off x="7984680" y="1604590"/>
              <a:ext cx="1445941" cy="425549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7FC454F-A7C4-652A-B90E-59B86D340C43}"/>
                </a:ext>
              </a:extLst>
            </p:cNvPr>
            <p:cNvSpPr txBox="1"/>
            <p:nvPr/>
          </p:nvSpPr>
          <p:spPr>
            <a:xfrm>
              <a:off x="9391514" y="1733742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HGG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3637303-880B-F597-3813-BD09F0012ABC}"/>
                </a:ext>
              </a:extLst>
            </p:cNvPr>
            <p:cNvSpPr txBox="1"/>
            <p:nvPr/>
          </p:nvSpPr>
          <p:spPr>
            <a:xfrm>
              <a:off x="9707466" y="2438847"/>
              <a:ext cx="7965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Breast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A7D0369-C66A-96AC-A15A-567939C8FB70}"/>
                </a:ext>
              </a:extLst>
            </p:cNvPr>
            <p:cNvSpPr txBox="1"/>
            <p:nvPr/>
          </p:nvSpPr>
          <p:spPr>
            <a:xfrm>
              <a:off x="9783970" y="3006794"/>
              <a:ext cx="9382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Ovarian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DA0D37D-DAED-A347-EFE7-BED144F6E863}"/>
                </a:ext>
              </a:extLst>
            </p:cNvPr>
            <p:cNvSpPr txBox="1"/>
            <p:nvPr/>
          </p:nvSpPr>
          <p:spPr>
            <a:xfrm>
              <a:off x="7365642" y="2026206"/>
              <a:ext cx="663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Lung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621B55-B5D1-E176-D662-533A98B1FF86}"/>
                </a:ext>
              </a:extLst>
            </p:cNvPr>
            <p:cNvSpPr txBox="1"/>
            <p:nvPr/>
          </p:nvSpPr>
          <p:spPr>
            <a:xfrm>
              <a:off x="7098277" y="2831620"/>
              <a:ext cx="5790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CRC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6677F8C-E76E-0A5E-32E7-A8E976F00D70}"/>
                </a:ext>
              </a:extLst>
            </p:cNvPr>
            <p:cNvCxnSpPr>
              <a:stCxn id="7" idx="1"/>
            </p:cNvCxnSpPr>
            <p:nvPr/>
          </p:nvCxnSpPr>
          <p:spPr>
            <a:xfrm flipH="1">
              <a:off x="8882556" y="1918408"/>
              <a:ext cx="50895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E1A4C93-1734-6B45-8FF8-B7884B13E506}"/>
                </a:ext>
              </a:extLst>
            </p:cNvPr>
            <p:cNvCxnSpPr>
              <a:stCxn id="8" idx="1"/>
            </p:cNvCxnSpPr>
            <p:nvPr/>
          </p:nvCxnSpPr>
          <p:spPr>
            <a:xfrm flipH="1">
              <a:off x="8977649" y="2623513"/>
              <a:ext cx="72981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EDA70AE-874D-3B0C-0DD7-3EA8BA88ECEF}"/>
                </a:ext>
              </a:extLst>
            </p:cNvPr>
            <p:cNvCxnSpPr>
              <a:stCxn id="10" idx="3"/>
            </p:cNvCxnSpPr>
            <p:nvPr/>
          </p:nvCxnSpPr>
          <p:spPr>
            <a:xfrm>
              <a:off x="8028900" y="2210872"/>
              <a:ext cx="553333" cy="4126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A3C5386-5C71-6CBC-5734-EF387E2C0283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7677282" y="3016286"/>
              <a:ext cx="1006974" cy="4563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E85FE97-DC2B-A293-1C01-D18CDC45B1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13594" y="3278031"/>
              <a:ext cx="916396" cy="3891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BF381E5-4C44-A557-5B5D-D0551DFA7360}"/>
                </a:ext>
              </a:extLst>
            </p:cNvPr>
            <p:cNvSpPr txBox="1"/>
            <p:nvPr/>
          </p:nvSpPr>
          <p:spPr>
            <a:xfrm>
              <a:off x="6656401" y="1254167"/>
              <a:ext cx="41024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u="sng" dirty="0"/>
                <a:t>Primary Tissue Organoid Models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C51057D-1BD0-875D-00FB-399D10998658}"/>
                </a:ext>
              </a:extLst>
            </p:cNvPr>
            <p:cNvSpPr txBox="1"/>
            <p:nvPr/>
          </p:nvSpPr>
          <p:spPr>
            <a:xfrm>
              <a:off x="6959821" y="3625225"/>
              <a:ext cx="9941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Bladder 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B697E3A-2AA7-9407-2DBA-6566504B6979}"/>
                </a:ext>
              </a:extLst>
            </p:cNvPr>
            <p:cNvCxnSpPr/>
            <p:nvPr/>
          </p:nvCxnSpPr>
          <p:spPr>
            <a:xfrm flipV="1">
              <a:off x="7985042" y="3637034"/>
              <a:ext cx="787764" cy="1846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35D5905-10C3-F73F-2E8D-F187D38797A9}"/>
              </a:ext>
            </a:extLst>
          </p:cNvPr>
          <p:cNvGrpSpPr/>
          <p:nvPr/>
        </p:nvGrpSpPr>
        <p:grpSpPr>
          <a:xfrm>
            <a:off x="8886640" y="1555106"/>
            <a:ext cx="3080139" cy="3001557"/>
            <a:chOff x="9351910" y="1424082"/>
            <a:chExt cx="3080139" cy="300155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D8548D0-D0B5-7AE9-89E7-914BC32DEF64}"/>
                </a:ext>
              </a:extLst>
            </p:cNvPr>
            <p:cNvSpPr/>
            <p:nvPr/>
          </p:nvSpPr>
          <p:spPr>
            <a:xfrm>
              <a:off x="9929751" y="3024031"/>
              <a:ext cx="1782791" cy="14016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573B53E-ADAB-B9CE-7ACA-A45507154AD1}"/>
                </a:ext>
              </a:extLst>
            </p:cNvPr>
            <p:cNvGrpSpPr/>
            <p:nvPr/>
          </p:nvGrpSpPr>
          <p:grpSpPr>
            <a:xfrm>
              <a:off x="10016446" y="3168615"/>
              <a:ext cx="1600837" cy="1051560"/>
              <a:chOff x="5506435" y="4254752"/>
              <a:chExt cx="1600837" cy="1051560"/>
            </a:xfrm>
          </p:grpSpPr>
          <p:sp>
            <p:nvSpPr>
              <p:cNvPr id="25" name="Content Placeholder 6" descr="Rat">
                <a:extLst>
                  <a:ext uri="{FF2B5EF4-FFF2-40B4-BE49-F238E27FC236}">
                    <a16:creationId xmlns:a16="http://schemas.microsoft.com/office/drawing/2014/main" id="{59F1DF99-7C90-8DD6-3E93-C95E24544D8C}"/>
                  </a:ext>
                </a:extLst>
              </p:cNvPr>
              <p:cNvSpPr/>
              <p:nvPr/>
            </p:nvSpPr>
            <p:spPr>
              <a:xfrm>
                <a:off x="5506435" y="4254752"/>
                <a:ext cx="1600837" cy="1051560"/>
              </a:xfrm>
              <a:custGeom>
                <a:avLst/>
                <a:gdLst>
                  <a:gd name="connsiteX0" fmla="*/ 1532889 w 1600837"/>
                  <a:gd name="connsiteY0" fmla="*/ 512636 h 1051560"/>
                  <a:gd name="connsiteX1" fmla="*/ 1173162 w 1600837"/>
                  <a:gd name="connsiteY1" fmla="*/ 442532 h 1051560"/>
                  <a:gd name="connsiteX2" fmla="*/ 1063245 w 1600837"/>
                  <a:gd name="connsiteY2" fmla="*/ 348329 h 1051560"/>
                  <a:gd name="connsiteX3" fmla="*/ 1031270 w 1600837"/>
                  <a:gd name="connsiteY3" fmla="*/ 361474 h 1051560"/>
                  <a:gd name="connsiteX4" fmla="*/ 1007288 w 1600837"/>
                  <a:gd name="connsiteY4" fmla="*/ 466630 h 1051560"/>
                  <a:gd name="connsiteX5" fmla="*/ 645562 w 1600837"/>
                  <a:gd name="connsiteY5" fmla="*/ 328613 h 1051560"/>
                  <a:gd name="connsiteX6" fmla="*/ 241869 w 1600837"/>
                  <a:gd name="connsiteY6" fmla="*/ 707612 h 1051560"/>
                  <a:gd name="connsiteX7" fmla="*/ 265851 w 1600837"/>
                  <a:gd name="connsiteY7" fmla="*/ 896017 h 1051560"/>
                  <a:gd name="connsiteX8" fmla="*/ 79992 w 1600837"/>
                  <a:gd name="connsiteY8" fmla="*/ 525780 h 1051560"/>
                  <a:gd name="connsiteX9" fmla="*/ 477690 w 1600837"/>
                  <a:gd name="connsiteY9" fmla="*/ 87630 h 1051560"/>
                  <a:gd name="connsiteX10" fmla="*/ 519658 w 1600837"/>
                  <a:gd name="connsiteY10" fmla="*/ 50387 h 1051560"/>
                  <a:gd name="connsiteX11" fmla="*/ 479688 w 1600837"/>
                  <a:gd name="connsiteY11" fmla="*/ 0 h 1051560"/>
                  <a:gd name="connsiteX12" fmla="*/ 52 w 1600837"/>
                  <a:gd name="connsiteY12" fmla="*/ 517017 h 1051560"/>
                  <a:gd name="connsiteX13" fmla="*/ 489681 w 1600837"/>
                  <a:gd name="connsiteY13" fmla="*/ 1051560 h 1051560"/>
                  <a:gd name="connsiteX14" fmla="*/ 699521 w 1600837"/>
                  <a:gd name="connsiteY14" fmla="*/ 1051560 h 1051560"/>
                  <a:gd name="connsiteX15" fmla="*/ 759476 w 1600837"/>
                  <a:gd name="connsiteY15" fmla="*/ 985838 h 1051560"/>
                  <a:gd name="connsiteX16" fmla="*/ 699521 w 1600837"/>
                  <a:gd name="connsiteY16" fmla="*/ 920115 h 1051560"/>
                  <a:gd name="connsiteX17" fmla="*/ 603594 w 1600837"/>
                  <a:gd name="connsiteY17" fmla="*/ 920115 h 1051560"/>
                  <a:gd name="connsiteX18" fmla="*/ 649559 w 1600837"/>
                  <a:gd name="connsiteY18" fmla="*/ 821531 h 1051560"/>
                  <a:gd name="connsiteX19" fmla="*/ 571618 w 1600837"/>
                  <a:gd name="connsiteY19" fmla="*/ 705422 h 1051560"/>
                  <a:gd name="connsiteX20" fmla="*/ 551634 w 1600837"/>
                  <a:gd name="connsiteY20" fmla="*/ 663797 h 1051560"/>
                  <a:gd name="connsiteX21" fmla="*/ 589605 w 1600837"/>
                  <a:gd name="connsiteY21" fmla="*/ 641890 h 1051560"/>
                  <a:gd name="connsiteX22" fmla="*/ 711512 w 1600837"/>
                  <a:gd name="connsiteY22" fmla="*/ 819341 h 1051560"/>
                  <a:gd name="connsiteX23" fmla="*/ 707515 w 1600837"/>
                  <a:gd name="connsiteY23" fmla="*/ 852202 h 1051560"/>
                  <a:gd name="connsiteX24" fmla="*/ 821429 w 1600837"/>
                  <a:gd name="connsiteY24" fmla="*/ 983647 h 1051560"/>
                  <a:gd name="connsiteX25" fmla="*/ 813435 w 1600837"/>
                  <a:gd name="connsiteY25" fmla="*/ 1027462 h 1051560"/>
                  <a:gd name="connsiteX26" fmla="*/ 1001292 w 1600837"/>
                  <a:gd name="connsiteY26" fmla="*/ 1049369 h 1051560"/>
                  <a:gd name="connsiteX27" fmla="*/ 1181156 w 1600837"/>
                  <a:gd name="connsiteY27" fmla="*/ 1049369 h 1051560"/>
                  <a:gd name="connsiteX28" fmla="*/ 1241110 w 1600837"/>
                  <a:gd name="connsiteY28" fmla="*/ 983647 h 1051560"/>
                  <a:gd name="connsiteX29" fmla="*/ 1181156 w 1600837"/>
                  <a:gd name="connsiteY29" fmla="*/ 917924 h 1051560"/>
                  <a:gd name="connsiteX30" fmla="*/ 1121201 w 1600837"/>
                  <a:gd name="connsiteY30" fmla="*/ 917924 h 1051560"/>
                  <a:gd name="connsiteX31" fmla="*/ 1570860 w 1600837"/>
                  <a:gd name="connsiteY31" fmla="*/ 650653 h 1051560"/>
                  <a:gd name="connsiteX32" fmla="*/ 1600837 w 1600837"/>
                  <a:gd name="connsiteY32" fmla="*/ 600266 h 1051560"/>
                  <a:gd name="connsiteX33" fmla="*/ 1532889 w 1600837"/>
                  <a:gd name="connsiteY33" fmla="*/ 512636 h 1051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600837" h="1051560">
                    <a:moveTo>
                      <a:pt x="1532889" y="512636"/>
                    </a:moveTo>
                    <a:lnTo>
                      <a:pt x="1173162" y="442532"/>
                    </a:lnTo>
                    <a:lnTo>
                      <a:pt x="1063245" y="348329"/>
                    </a:lnTo>
                    <a:cubicBezTo>
                      <a:pt x="1051255" y="339566"/>
                      <a:pt x="1035267" y="346138"/>
                      <a:pt x="1031270" y="361474"/>
                    </a:cubicBezTo>
                    <a:lnTo>
                      <a:pt x="1007288" y="466630"/>
                    </a:lnTo>
                    <a:cubicBezTo>
                      <a:pt x="921353" y="387763"/>
                      <a:pt x="791452" y="335185"/>
                      <a:pt x="645562" y="328613"/>
                    </a:cubicBezTo>
                    <a:cubicBezTo>
                      <a:pt x="441717" y="322040"/>
                      <a:pt x="259855" y="484156"/>
                      <a:pt x="241869" y="707612"/>
                    </a:cubicBezTo>
                    <a:cubicBezTo>
                      <a:pt x="235873" y="775526"/>
                      <a:pt x="245866" y="839057"/>
                      <a:pt x="265851" y="896017"/>
                    </a:cubicBezTo>
                    <a:cubicBezTo>
                      <a:pt x="153935" y="817150"/>
                      <a:pt x="79992" y="681323"/>
                      <a:pt x="79992" y="525780"/>
                    </a:cubicBezTo>
                    <a:cubicBezTo>
                      <a:pt x="79992" y="284798"/>
                      <a:pt x="257857" y="89821"/>
                      <a:pt x="477690" y="87630"/>
                    </a:cubicBezTo>
                    <a:cubicBezTo>
                      <a:pt x="497675" y="87630"/>
                      <a:pt x="517659" y="72295"/>
                      <a:pt x="519658" y="50387"/>
                    </a:cubicBezTo>
                    <a:cubicBezTo>
                      <a:pt x="523655" y="21908"/>
                      <a:pt x="503670" y="0"/>
                      <a:pt x="479688" y="0"/>
                    </a:cubicBezTo>
                    <a:cubicBezTo>
                      <a:pt x="217887" y="0"/>
                      <a:pt x="4049" y="230029"/>
                      <a:pt x="52" y="517017"/>
                    </a:cubicBezTo>
                    <a:cubicBezTo>
                      <a:pt x="-3945" y="810578"/>
                      <a:pt x="221884" y="1051560"/>
                      <a:pt x="489681" y="1051560"/>
                    </a:cubicBezTo>
                    <a:lnTo>
                      <a:pt x="699521" y="1051560"/>
                    </a:lnTo>
                    <a:cubicBezTo>
                      <a:pt x="733496" y="1051560"/>
                      <a:pt x="759476" y="1023080"/>
                      <a:pt x="759476" y="985838"/>
                    </a:cubicBezTo>
                    <a:cubicBezTo>
                      <a:pt x="759476" y="948595"/>
                      <a:pt x="733496" y="920115"/>
                      <a:pt x="699521" y="920115"/>
                    </a:cubicBezTo>
                    <a:lnTo>
                      <a:pt x="603594" y="920115"/>
                    </a:lnTo>
                    <a:cubicBezTo>
                      <a:pt x="631573" y="898208"/>
                      <a:pt x="649559" y="863156"/>
                      <a:pt x="649559" y="821531"/>
                    </a:cubicBezTo>
                    <a:cubicBezTo>
                      <a:pt x="649559" y="768953"/>
                      <a:pt x="617584" y="720757"/>
                      <a:pt x="571618" y="705422"/>
                    </a:cubicBezTo>
                    <a:cubicBezTo>
                      <a:pt x="555631" y="701040"/>
                      <a:pt x="547637" y="681323"/>
                      <a:pt x="551634" y="663797"/>
                    </a:cubicBezTo>
                    <a:cubicBezTo>
                      <a:pt x="555631" y="646271"/>
                      <a:pt x="573617" y="637508"/>
                      <a:pt x="589605" y="641890"/>
                    </a:cubicBezTo>
                    <a:cubicBezTo>
                      <a:pt x="661550" y="665988"/>
                      <a:pt x="711512" y="738283"/>
                      <a:pt x="711512" y="819341"/>
                    </a:cubicBezTo>
                    <a:cubicBezTo>
                      <a:pt x="711512" y="830294"/>
                      <a:pt x="709514" y="841248"/>
                      <a:pt x="707515" y="852202"/>
                    </a:cubicBezTo>
                    <a:cubicBezTo>
                      <a:pt x="769468" y="856583"/>
                      <a:pt x="821429" y="913543"/>
                      <a:pt x="821429" y="983647"/>
                    </a:cubicBezTo>
                    <a:cubicBezTo>
                      <a:pt x="821429" y="998982"/>
                      <a:pt x="819430" y="1014317"/>
                      <a:pt x="813435" y="1027462"/>
                    </a:cubicBezTo>
                    <a:cubicBezTo>
                      <a:pt x="865396" y="1040606"/>
                      <a:pt x="927349" y="1049369"/>
                      <a:pt x="1001292" y="1049369"/>
                    </a:cubicBezTo>
                    <a:lnTo>
                      <a:pt x="1181156" y="1049369"/>
                    </a:lnTo>
                    <a:cubicBezTo>
                      <a:pt x="1215130" y="1049369"/>
                      <a:pt x="1241110" y="1020889"/>
                      <a:pt x="1241110" y="983647"/>
                    </a:cubicBezTo>
                    <a:cubicBezTo>
                      <a:pt x="1241110" y="946404"/>
                      <a:pt x="1215130" y="917924"/>
                      <a:pt x="1181156" y="917924"/>
                    </a:cubicBezTo>
                    <a:lnTo>
                      <a:pt x="1121201" y="917924"/>
                    </a:lnTo>
                    <a:lnTo>
                      <a:pt x="1570860" y="650653"/>
                    </a:lnTo>
                    <a:cubicBezTo>
                      <a:pt x="1588847" y="639699"/>
                      <a:pt x="1598839" y="619982"/>
                      <a:pt x="1600837" y="600266"/>
                    </a:cubicBezTo>
                    <a:cubicBezTo>
                      <a:pt x="1600837" y="558641"/>
                      <a:pt x="1570860" y="521398"/>
                      <a:pt x="1532889" y="512636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 w="1994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Cloud 25">
                <a:extLst>
                  <a:ext uri="{FF2B5EF4-FFF2-40B4-BE49-F238E27FC236}">
                    <a16:creationId xmlns:a16="http://schemas.microsoft.com/office/drawing/2014/main" id="{7AB488B4-4558-C354-DB41-2B2BD739F5E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9608269">
                <a:off x="5859169" y="4661380"/>
                <a:ext cx="303781" cy="238305"/>
              </a:xfrm>
              <a:prstGeom prst="cloud">
                <a:avLst/>
              </a:prstGeom>
              <a:solidFill>
                <a:srgbClr val="F38DA5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sz="1013" kern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7E3286E-9EC9-7E70-1E2F-F8FFDA857456}"/>
                </a:ext>
              </a:extLst>
            </p:cNvPr>
            <p:cNvSpPr txBox="1"/>
            <p:nvPr/>
          </p:nvSpPr>
          <p:spPr>
            <a:xfrm>
              <a:off x="9351910" y="1424082"/>
              <a:ext cx="308013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u="sng" dirty="0"/>
                <a:t>PDX-based Organoid Models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CRC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Prostate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Breast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8B4391AD-A796-CBD9-A160-86FAEFB8D8A9}"/>
              </a:ext>
            </a:extLst>
          </p:cNvPr>
          <p:cNvSpPr txBox="1"/>
          <p:nvPr/>
        </p:nvSpPr>
        <p:spPr>
          <a:xfrm>
            <a:off x="325061" y="4853997"/>
            <a:ext cx="4738426" cy="15696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Many of our primary tissue-based organoids have matched autologous T-cells banked for recombination</a:t>
            </a:r>
          </a:p>
        </p:txBody>
      </p:sp>
      <p:pic>
        <p:nvPicPr>
          <p:cNvPr id="4" name="Picture 3" descr="Shape, arrow&#10;&#10;Description automatically generated with medium confidence">
            <a:extLst>
              <a:ext uri="{FF2B5EF4-FFF2-40B4-BE49-F238E27FC236}">
                <a16:creationId xmlns:a16="http://schemas.microsoft.com/office/drawing/2014/main" id="{63C57A9C-DE0E-4EB7-D22B-9EB9AB53C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008" y="4513092"/>
            <a:ext cx="3892328" cy="54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698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0F5439-43E0-441C-A83A-697E11D9E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EF996-19F9-4E73-B644-8C32887F2C9D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9BE9A95-2B3B-4771-9759-37203A702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" y="290830"/>
            <a:ext cx="8389729" cy="429768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KIYA-PREDICT™ multiple assay platforms for solid tumors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CA09F8-EEB7-48F6-946B-8DF953FA381D}"/>
              </a:ext>
            </a:extLst>
          </p:cNvPr>
          <p:cNvSpPr txBox="1"/>
          <p:nvPr/>
        </p:nvSpPr>
        <p:spPr>
          <a:xfrm>
            <a:off x="406508" y="1025231"/>
            <a:ext cx="3961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Inputs : </a:t>
            </a: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lang="en-US" b="1" u="sng" dirty="0" err="1">
                <a:solidFill>
                  <a:schemeClr val="tx1">
                    <a:lumMod val="20000"/>
                    <a:lumOff val="80000"/>
                  </a:schemeClr>
                </a:solidFill>
                <a:latin typeface="Calibri" panose="020F0502020204030204"/>
              </a:rPr>
              <a:t>resh</a:t>
            </a:r>
            <a:r>
              <a:rPr lang="en-US" b="1" u="sng" dirty="0">
                <a:solidFill>
                  <a:schemeClr val="tx1">
                    <a:lumMod val="20000"/>
                    <a:lumOff val="80000"/>
                  </a:schemeClr>
                </a:solidFill>
                <a:latin typeface="Calibri" panose="020F0502020204030204"/>
              </a:rPr>
              <a:t> / Frozen Primary Human T</a:t>
            </a: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issue, </a:t>
            </a: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PDX, Cell Lines, Organoids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27E2CF0-2EF1-57B2-D454-AB202695DF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060" b="42617"/>
          <a:stretch/>
        </p:blipFill>
        <p:spPr>
          <a:xfrm>
            <a:off x="750148" y="2847313"/>
            <a:ext cx="3119827" cy="37717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B8D061-2333-5A7B-4624-362C3D20D219}"/>
              </a:ext>
            </a:extLst>
          </p:cNvPr>
          <p:cNvSpPr txBox="1"/>
          <p:nvPr/>
        </p:nvSpPr>
        <p:spPr>
          <a:xfrm>
            <a:off x="5362049" y="1599890"/>
            <a:ext cx="6299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Collaborative agreement in place with XenoSTART allows easy </a:t>
            </a:r>
            <a:r>
              <a:rPr lang="en-US" sz="2400" i="1" dirty="0"/>
              <a:t>ex vivo</a:t>
            </a:r>
            <a:r>
              <a:rPr lang="en-US" sz="2400" dirty="0"/>
              <a:t> testing of their PDX tissues in </a:t>
            </a:r>
            <a:r>
              <a:rPr lang="en-US" sz="2400" dirty="0" err="1"/>
              <a:t>Kiyatec’s</a:t>
            </a:r>
            <a:r>
              <a:rPr lang="en-US" sz="2400" dirty="0"/>
              <a:t> testing platforms followed by a seamless transition to </a:t>
            </a:r>
            <a:r>
              <a:rPr lang="en-US" sz="2400" i="1" dirty="0"/>
              <a:t>in vivo </a:t>
            </a:r>
            <a:r>
              <a:rPr lang="en-US" sz="2400" dirty="0"/>
              <a:t>studies.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By adding allogenic human immune cells to the </a:t>
            </a:r>
            <a:r>
              <a:rPr lang="en-US" sz="2400" i="1" dirty="0"/>
              <a:t>ex vivo </a:t>
            </a:r>
            <a:r>
              <a:rPr lang="en-US" sz="2400" dirty="0"/>
              <a:t>testing process, therapeutics such as checkpoint inhibitors, bi-specifics, and cellular therapies can all be tested without having to make expensive humanized mice</a:t>
            </a:r>
          </a:p>
        </p:txBody>
      </p:sp>
      <p:pic>
        <p:nvPicPr>
          <p:cNvPr id="11" name="Picture 10" descr="Shape, arrow&#10;&#10;Description automatically generated with medium confidence">
            <a:extLst>
              <a:ext uri="{FF2B5EF4-FFF2-40B4-BE49-F238E27FC236}">
                <a16:creationId xmlns:a16="http://schemas.microsoft.com/office/drawing/2014/main" id="{308489F6-E208-907B-2FBD-AE39AD83C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2307926"/>
            <a:ext cx="5019040" cy="70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68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0F5439-43E0-441C-A83A-697E11D9E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EF996-19F9-4E73-B644-8C32887F2C9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9BE9A95-2B3B-4771-9759-37203A702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" y="290830"/>
            <a:ext cx="8389729" cy="429768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KIYA-PREDICT™ multiple assay platforms for solid tumors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CA09F8-EEB7-48F6-946B-8DF953FA381D}"/>
              </a:ext>
            </a:extLst>
          </p:cNvPr>
          <p:cNvSpPr txBox="1"/>
          <p:nvPr/>
        </p:nvSpPr>
        <p:spPr>
          <a:xfrm>
            <a:off x="406508" y="1025231"/>
            <a:ext cx="3961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Inputs : F</a:t>
            </a:r>
            <a:r>
              <a:rPr lang="en-US" b="1" u="sng" dirty="0" err="1">
                <a:latin typeface="Calibri" panose="020F0502020204030204"/>
              </a:rPr>
              <a:t>resh</a:t>
            </a:r>
            <a:r>
              <a:rPr lang="en-US" b="1" u="sng" dirty="0">
                <a:latin typeface="Calibri" panose="020F0502020204030204"/>
              </a:rPr>
              <a:t> / Frozen Primary Human T</a:t>
            </a: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issue, PDX, Cell Lines, Organoids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27E2CF0-2EF1-57B2-D454-AB202695DF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56" b="41937"/>
          <a:stretch/>
        </p:blipFill>
        <p:spPr>
          <a:xfrm>
            <a:off x="599548" y="1976195"/>
            <a:ext cx="3139332" cy="36676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04FB2B-09C4-901D-234D-1A5B32DF22E3}"/>
              </a:ext>
            </a:extLst>
          </p:cNvPr>
          <p:cNvSpPr txBox="1"/>
          <p:nvPr/>
        </p:nvSpPr>
        <p:spPr>
          <a:xfrm>
            <a:off x="5362049" y="1599890"/>
            <a:ext cx="6299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Processed and tested over 1500 primary tissues with a take-rate &gt;90%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Available bio-bank of ovarian, high-grade glioma, breast, and other primary tumors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Shipping protocols to receive fresh tissue across the United States and modifications for receipt from Europe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Active network to find tumor types upon request</a:t>
            </a:r>
          </a:p>
        </p:txBody>
      </p:sp>
    </p:spTree>
    <p:extLst>
      <p:ext uri="{BB962C8B-B14F-4D97-AF65-F5344CB8AC3E}">
        <p14:creationId xmlns:p14="http://schemas.microsoft.com/office/powerpoint/2010/main" val="348804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0F5439-43E0-441C-A83A-697E11D9E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EF996-19F9-4E73-B644-8C32887F2C9D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9BE9A95-2B3B-4771-9759-37203A702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" y="290830"/>
            <a:ext cx="8369409" cy="429768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KIYA-PREDICT™ multiple assay platforms for solid tumors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B81DFE-AC63-442E-8489-B75305A1E43C}"/>
              </a:ext>
            </a:extLst>
          </p:cNvPr>
          <p:cNvSpPr txBox="1"/>
          <p:nvPr/>
        </p:nvSpPr>
        <p:spPr>
          <a:xfrm>
            <a:off x="7390271" y="1025231"/>
            <a:ext cx="2675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 dirty="0">
                <a:latin typeface="Calibri" panose="020F0502020204030204"/>
              </a:rPr>
              <a:t>Kiyatec’s a</a:t>
            </a:r>
            <a:r>
              <a:rPr kumimoji="0" lang="en-US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ssay</a:t>
            </a: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b="1" u="sng" dirty="0">
                <a:latin typeface="Calibri" panose="020F0502020204030204"/>
              </a:rPr>
              <a:t>p</a:t>
            </a:r>
            <a:r>
              <a:rPr kumimoji="0" lang="en-US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latforms</a:t>
            </a: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Spheroid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CA09F8-EEB7-48F6-946B-8DF953FA381D}"/>
              </a:ext>
            </a:extLst>
          </p:cNvPr>
          <p:cNvSpPr txBox="1"/>
          <p:nvPr/>
        </p:nvSpPr>
        <p:spPr>
          <a:xfrm>
            <a:off x="406508" y="1025231"/>
            <a:ext cx="3961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Inputs : F</a:t>
            </a:r>
            <a:r>
              <a:rPr lang="en-US" b="1" u="sng" dirty="0" err="1">
                <a:latin typeface="Calibri" panose="020F0502020204030204"/>
              </a:rPr>
              <a:t>resh</a:t>
            </a:r>
            <a:r>
              <a:rPr lang="en-US" b="1" u="sng" dirty="0">
                <a:latin typeface="Calibri" panose="020F0502020204030204"/>
              </a:rPr>
              <a:t> / Frozen Primary Human T</a:t>
            </a:r>
            <a:r>
              <a:rPr kumimoji="0" lang="en-US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issue, PDX, Cell Lines, Organoids</a:t>
            </a:r>
          </a:p>
        </p:txBody>
      </p:sp>
      <p:sp>
        <p:nvSpPr>
          <p:cNvPr id="13" name="Down Arrow 37">
            <a:extLst>
              <a:ext uri="{FF2B5EF4-FFF2-40B4-BE49-F238E27FC236}">
                <a16:creationId xmlns:a16="http://schemas.microsoft.com/office/drawing/2014/main" id="{92E557CB-2181-46B6-8773-9BEAA64C751D}"/>
              </a:ext>
            </a:extLst>
          </p:cNvPr>
          <p:cNvSpPr/>
          <p:nvPr/>
        </p:nvSpPr>
        <p:spPr>
          <a:xfrm rot="16200000">
            <a:off x="4128814" y="2456330"/>
            <a:ext cx="369319" cy="547868"/>
          </a:xfrm>
          <a:prstGeom prst="downArrow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dist="38100" dir="10800000" algn="r" rotWithShape="0">
              <a:srgbClr val="A2A2A2"/>
            </a:outerShdw>
          </a:effectLst>
        </p:spPr>
        <p:txBody>
          <a:bodyPr lIns="0" tIns="0" rIns="0" bIns="0" rtlCol="0" anchor="t" anchorCtr="0"/>
          <a:lstStyle/>
          <a:p>
            <a:pPr marL="228600" marR="0" lvl="0" indent="-228600" algn="ctr" defTabSz="9141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1100" b="0" i="0" u="none" strike="noStrike" kern="0" cap="none" spc="0" normalizeH="0" baseline="0" noProof="0" dirty="0" err="1">
              <a:ln>
                <a:noFill/>
              </a:ln>
              <a:solidFill>
                <a:srgbClr val="36363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D63AE9B5-61CE-4455-B6A5-678E0B3D8498}"/>
              </a:ext>
            </a:extLst>
          </p:cNvPr>
          <p:cNvSpPr/>
          <p:nvPr/>
        </p:nvSpPr>
        <p:spPr>
          <a:xfrm rot="10800000">
            <a:off x="2972400" y="2056395"/>
            <a:ext cx="497910" cy="2969223"/>
          </a:xfrm>
          <a:prstGeom prst="leftBrace">
            <a:avLst>
              <a:gd name="adj1" fmla="val 114481"/>
              <a:gd name="adj2" fmla="val 50000"/>
            </a:avLst>
          </a:prstGeom>
          <a:ln>
            <a:solidFill>
              <a:srgbClr val="998E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8B1D84F-70BE-A5BA-2061-ECA2269A3C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863"/>
          <a:stretch/>
        </p:blipFill>
        <p:spPr>
          <a:xfrm>
            <a:off x="3380907" y="1736813"/>
            <a:ext cx="9839788" cy="198690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27E2CF0-2EF1-57B2-D454-AB202695D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52" y="2074382"/>
            <a:ext cx="2627587" cy="27092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0775C2-DEDB-6771-0636-945A1D4FBDB0}"/>
              </a:ext>
            </a:extLst>
          </p:cNvPr>
          <p:cNvSpPr txBox="1"/>
          <p:nvPr/>
        </p:nvSpPr>
        <p:spPr>
          <a:xfrm>
            <a:off x="4367869" y="4083533"/>
            <a:ext cx="4357210" cy="1884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400" b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Data readouts &lt; 14 days</a:t>
            </a:r>
            <a:endParaRPr lang="en-US" sz="1400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	Multiple drug doses and combinations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</a:pP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	Readout examples include:</a:t>
            </a:r>
          </a:p>
          <a:p>
            <a:pPr marL="1200150" lvl="2" indent="-285750">
              <a:lnSpc>
                <a:spcPct val="12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</a:pP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Cell viability analysis</a:t>
            </a:r>
          </a:p>
          <a:p>
            <a:pPr marL="1200150" lvl="2" indent="-285750">
              <a:lnSpc>
                <a:spcPct val="12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</a:pP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Biomarker analysis</a:t>
            </a:r>
          </a:p>
          <a:p>
            <a:pPr marL="1200150" lvl="2" indent="-285750">
              <a:lnSpc>
                <a:spcPct val="120000"/>
              </a:lnSpc>
              <a:buClr>
                <a:schemeClr val="accent1"/>
              </a:buClr>
              <a:buFont typeface="Source Sans Pro" panose="020B0503030403020204" pitchFamily="34" charset="0"/>
              <a:buChar char="-"/>
            </a:pP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Spheroid characterization via IHC, Flow, DNA / RNA etc.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DBDB8A-1F84-C15E-640D-F75E248882B0}"/>
              </a:ext>
            </a:extLst>
          </p:cNvPr>
          <p:cNvSpPr txBox="1"/>
          <p:nvPr/>
        </p:nvSpPr>
        <p:spPr>
          <a:xfrm>
            <a:off x="8721692" y="4083533"/>
            <a:ext cx="3497509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4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I/O Readouts include:</a:t>
            </a:r>
          </a:p>
          <a:p>
            <a:pPr marL="742950" lvl="1" indent="-285750">
              <a:buClr>
                <a:schemeClr val="accent1"/>
              </a:buClr>
              <a:buFont typeface="Calibri" panose="020F0502020204030204" pitchFamily="34" charset="0"/>
              <a:buChar char="-"/>
            </a:pP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Immune cell activation &amp; expansion</a:t>
            </a:r>
          </a:p>
          <a:p>
            <a:pPr marL="1200150" lvl="2" indent="-285750">
              <a:buClr>
                <a:schemeClr val="accent1"/>
              </a:buClr>
              <a:buFont typeface="Calibri" panose="020F0502020204030204" pitchFamily="34" charset="0"/>
              <a:buChar char="-"/>
            </a:pP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Flow cytometry</a:t>
            </a:r>
          </a:p>
          <a:p>
            <a:pPr marL="1200150" lvl="2" indent="-285750">
              <a:buClr>
                <a:schemeClr val="accent1"/>
              </a:buClr>
              <a:buFont typeface="Calibri" panose="020F0502020204030204" pitchFamily="34" charset="0"/>
              <a:buChar char="-"/>
            </a:pP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Imaging</a:t>
            </a:r>
          </a:p>
          <a:p>
            <a:pPr marL="742950" lvl="1" indent="-285750">
              <a:buClr>
                <a:schemeClr val="accent1"/>
              </a:buClr>
              <a:buFont typeface="Calibri" panose="020F0502020204030204" pitchFamily="34" charset="0"/>
              <a:buChar char="-"/>
            </a:pP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Tumor specific viability over time</a:t>
            </a:r>
          </a:p>
          <a:p>
            <a:pPr marL="742950" lvl="1" indent="-285750">
              <a:buClr>
                <a:schemeClr val="accent1"/>
              </a:buClr>
              <a:buFont typeface="Calibri" panose="020F0502020204030204" pitchFamily="34" charset="0"/>
              <a:buChar char="-"/>
            </a:pPr>
            <a:r>
              <a:rPr lang="en-US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Secreted factors over time</a:t>
            </a:r>
          </a:p>
        </p:txBody>
      </p:sp>
    </p:spTree>
    <p:extLst>
      <p:ext uri="{BB962C8B-B14F-4D97-AF65-F5344CB8AC3E}">
        <p14:creationId xmlns:p14="http://schemas.microsoft.com/office/powerpoint/2010/main" val="11639120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EFT" val="40.8750381469727"/>
  <p:tag name="TOP" val="125.380630493164"/>
</p:tagLst>
</file>

<file path=ppt/theme/theme1.xml><?xml version="1.0" encoding="utf-8"?>
<a:theme xmlns:a="http://schemas.openxmlformats.org/drawingml/2006/main" name="1_Office Theme">
  <a:themeElements>
    <a:clrScheme name="Custom 1">
      <a:dk1>
        <a:srgbClr val="3F3F3F"/>
      </a:dk1>
      <a:lt1>
        <a:sysClr val="window" lastClr="FFFFFF"/>
      </a:lt1>
      <a:dk2>
        <a:srgbClr val="000D22"/>
      </a:dk2>
      <a:lt2>
        <a:srgbClr val="E7E6E6"/>
      </a:lt2>
      <a:accent1>
        <a:srgbClr val="003DA5"/>
      </a:accent1>
      <a:accent2>
        <a:srgbClr val="69B3E7"/>
      </a:accent2>
      <a:accent3>
        <a:srgbClr val="84BD00"/>
      </a:accent3>
      <a:accent4>
        <a:srgbClr val="FFB81C"/>
      </a:accent4>
      <a:accent5>
        <a:srgbClr val="97D700"/>
      </a:accent5>
      <a:accent6>
        <a:srgbClr val="A7A8AA"/>
      </a:accent6>
      <a:hlink>
        <a:srgbClr val="0563C1"/>
      </a:hlink>
      <a:folHlink>
        <a:srgbClr val="7F7F7F"/>
      </a:folHlink>
    </a:clrScheme>
    <a:fontScheme name="Kiyatec1">
      <a:majorFont>
        <a:latin typeface="Source Sans Pro"/>
        <a:ea typeface=""/>
        <a:cs typeface=""/>
      </a:majorFont>
      <a:minorFont>
        <a:latin typeface="PT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iyatec2_Brand_Preso_17May2022_test" id="{8F0D2119-95CA-4F01-8F52-E9C91AB5B500}" vid="{D35FAE9C-28E5-419B-AF52-B3FE3A6CFB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8a3d8ba-8e25-449f-93ac-a951738ddbcc">
      <Terms xmlns="http://schemas.microsoft.com/office/infopath/2007/PartnerControls"/>
    </lcf76f155ced4ddcb4097134ff3c332f>
    <TaxCatchAll xmlns="a3529a16-f22f-4a54-9063-e7f5b907912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5C9FF011AFA041BC17C5CFB691C6A3" ma:contentTypeVersion="18" ma:contentTypeDescription="Create a new document." ma:contentTypeScope="" ma:versionID="f280b7b369122effa351025e6ae61cbd">
  <xsd:schema xmlns:xsd="http://www.w3.org/2001/XMLSchema" xmlns:xs="http://www.w3.org/2001/XMLSchema" xmlns:p="http://schemas.microsoft.com/office/2006/metadata/properties" xmlns:ns2="c8a3d8ba-8e25-449f-93ac-a951738ddbcc" xmlns:ns3="a3529a16-f22f-4a54-9063-e7f5b9079124" targetNamespace="http://schemas.microsoft.com/office/2006/metadata/properties" ma:root="true" ma:fieldsID="055a2aad17c8ea5aa93ccd8a3d4011df" ns2:_="" ns3:_="">
    <xsd:import namespace="c8a3d8ba-8e25-449f-93ac-a951738ddbcc"/>
    <xsd:import namespace="a3529a16-f22f-4a54-9063-e7f5b907912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a3d8ba-8e25-449f-93ac-a951738ddb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579ae662-c275-4dd9-af45-f2af51784c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529a16-f22f-4a54-9063-e7f5b9079124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e48f6274-dd3f-4a64-82a8-c59578cac306}" ma:internalName="TaxCatchAll" ma:showField="CatchAllData" ma:web="a3529a16-f22f-4a54-9063-e7f5b907912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EE92E54-D624-4BC2-B010-1B4F6A3DF16E}">
  <ds:schemaRefs>
    <ds:schemaRef ds:uri="http://schemas.microsoft.com/office/2006/metadata/properties"/>
    <ds:schemaRef ds:uri="http://schemas.microsoft.com/office/infopath/2007/PartnerControls"/>
    <ds:schemaRef ds:uri="c8a3d8ba-8e25-449f-93ac-a951738ddbcc"/>
    <ds:schemaRef ds:uri="a3529a16-f22f-4a54-9063-e7f5b9079124"/>
  </ds:schemaRefs>
</ds:datastoreItem>
</file>

<file path=customXml/itemProps2.xml><?xml version="1.0" encoding="utf-8"?>
<ds:datastoreItem xmlns:ds="http://schemas.openxmlformats.org/officeDocument/2006/customXml" ds:itemID="{D22954B3-4671-42C3-B664-94B98FD3CC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8a3d8ba-8e25-449f-93ac-a951738ddbcc"/>
    <ds:schemaRef ds:uri="a3529a16-f22f-4a54-9063-e7f5b907912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86DDD05-4730-4890-88C7-9F04E2A2256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3198</TotalTime>
  <Words>2088</Words>
  <Application>Microsoft Macintosh PowerPoint</Application>
  <PresentationFormat>Widescreen</PresentationFormat>
  <Paragraphs>432</Paragraphs>
  <Slides>42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Times New Roman</vt:lpstr>
      <vt:lpstr>Source Sans Pro</vt:lpstr>
      <vt:lpstr>PT Serif</vt:lpstr>
      <vt:lpstr>Calibri</vt:lpstr>
      <vt:lpstr>Wingdings</vt:lpstr>
      <vt:lpstr>1_Office Theme</vt:lpstr>
      <vt:lpstr>Ex Vivo Human Tumor Tissues can De-Risk Pre-Clinical Immunotherapy Development</vt:lpstr>
      <vt:lpstr>Agenda and Goals</vt:lpstr>
      <vt:lpstr>Kiyatec’s Technology</vt:lpstr>
      <vt:lpstr>KIYA-PREDICT™ multiple assay platforms for solid tumors </vt:lpstr>
      <vt:lpstr>KIYA-PREDICT™ multiple assay platforms for solid tumors </vt:lpstr>
      <vt:lpstr>KIYA-PREDICT™ multiple assay platforms for solid tumors </vt:lpstr>
      <vt:lpstr>KIYA-PREDICT™ multiple assay platforms for solid tumors </vt:lpstr>
      <vt:lpstr>KIYA-PREDICT™ multiple assay platforms for solid tumors </vt:lpstr>
      <vt:lpstr>KIYA-PREDICT™ multiple assay platforms for solid tumors </vt:lpstr>
      <vt:lpstr>Kiyatec’s spheroids contain all cells present in the primary tumor</vt:lpstr>
      <vt:lpstr>In Vivo Model Selection</vt:lpstr>
      <vt:lpstr>In Vivo Model Selection</vt:lpstr>
      <vt:lpstr>PDX tissues can be utilized to triage in vivo study selection</vt:lpstr>
      <vt:lpstr>Published Correlation with Clinical Outcomes</vt:lpstr>
      <vt:lpstr>KIYA-PREDICT™ multiple assay platforms for solid tumors </vt:lpstr>
      <vt:lpstr>Kiyatec’s microtumors allow the compartmentalization of cell types</vt:lpstr>
      <vt:lpstr>Microtumors can be imaged with Multiphoton Microscopy Over Time</vt:lpstr>
      <vt:lpstr>Microtumors Can Be Used to Track Immune Cell Migration and Infiltration</vt:lpstr>
      <vt:lpstr>T-cell Persistence &amp; Activity</vt:lpstr>
      <vt:lpstr>Do Immune Cells Remain in the Cultures?</vt:lpstr>
      <vt:lpstr>Are the Immune Cells Active in the Cultures?</vt:lpstr>
      <vt:lpstr>Why do We have a T-cell persistence assay?</vt:lpstr>
      <vt:lpstr>T-cell persistence assays</vt:lpstr>
      <vt:lpstr>Models</vt:lpstr>
      <vt:lpstr>Function of exTILs</vt:lpstr>
      <vt:lpstr>Increased tumor burden assay</vt:lpstr>
      <vt:lpstr>Repeated antigen exposure assay</vt:lpstr>
      <vt:lpstr>Utility – Checkpoint Inhibitors</vt:lpstr>
      <vt:lpstr>Ex Vivo Checkpoint Inhibitor Testing</vt:lpstr>
      <vt:lpstr>Ex Vivo Checkpoint Inhibitor Testing</vt:lpstr>
      <vt:lpstr>Ex Vivo Checkpoint Inhibitor Testing</vt:lpstr>
      <vt:lpstr>Combination Studies</vt:lpstr>
      <vt:lpstr>Checkpoint Inhibitor Induced Reinvigoration</vt:lpstr>
      <vt:lpstr>Reinvigoration with Checkpoint Inhibitors</vt:lpstr>
      <vt:lpstr>Utility – Bispecifics</vt:lpstr>
      <vt:lpstr>General Bispecific Workflow</vt:lpstr>
      <vt:lpstr>Bispecific antibody therapy induces T cell-mediated toxicity in patient-derived solid tumors</vt:lpstr>
      <vt:lpstr>Utility – Cellular Therapies</vt:lpstr>
      <vt:lpstr>Cellular Therapies Can be Tested for Both Persistence and Tumor Cell Death</vt:lpstr>
      <vt:lpstr>Cellular Therapies Can be Tested for Both Persistence and Tumor Cell Death</vt:lpstr>
      <vt:lpstr>KIYA-PREDICT™ platform offers utility along the drug discovery process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 Gray Roberts</dc:creator>
  <cp:lastModifiedBy>Sandy Kouw</cp:lastModifiedBy>
  <cp:revision>54</cp:revision>
  <dcterms:created xsi:type="dcterms:W3CDTF">2022-05-17T20:14:16Z</dcterms:created>
  <dcterms:modified xsi:type="dcterms:W3CDTF">2024-01-17T19:53:13Z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0x010100725C9FF011AFA041BC17C5CFB691C6A3</vt:lpwstr>
  </property>
</Properties>
</file>